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5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64" r:id="rId2"/>
    <p:sldId id="281" r:id="rId3"/>
    <p:sldId id="256" r:id="rId4"/>
    <p:sldId id="282" r:id="rId5"/>
    <p:sldId id="276" r:id="rId6"/>
    <p:sldId id="263" r:id="rId7"/>
    <p:sldId id="285" r:id="rId8"/>
    <p:sldId id="286" r:id="rId9"/>
    <p:sldId id="269" r:id="rId10"/>
    <p:sldId id="271" r:id="rId11"/>
    <p:sldId id="288" r:id="rId12"/>
    <p:sldId id="289" r:id="rId13"/>
    <p:sldId id="283" r:id="rId14"/>
    <p:sldId id="287" r:id="rId15"/>
    <p:sldId id="291" r:id="rId16"/>
    <p:sldId id="292" r:id="rId17"/>
    <p:sldId id="293" r:id="rId18"/>
    <p:sldId id="296" r:id="rId19"/>
    <p:sldId id="284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260" r:id="rId35"/>
    <p:sldId id="259" r:id="rId36"/>
    <p:sldId id="266" r:id="rId37"/>
    <p:sldId id="261" r:id="rId38"/>
    <p:sldId id="265" r:id="rId39"/>
    <p:sldId id="267" r:id="rId40"/>
    <p:sldId id="268" r:id="rId41"/>
    <p:sldId id="274" r:id="rId42"/>
    <p:sldId id="270" r:id="rId43"/>
    <p:sldId id="257" r:id="rId44"/>
    <p:sldId id="272" r:id="rId45"/>
    <p:sldId id="277" r:id="rId46"/>
    <p:sldId id="278" r:id="rId47"/>
    <p:sldId id="273" r:id="rId48"/>
    <p:sldId id="275" r:id="rId49"/>
    <p:sldId id="279" r:id="rId50"/>
    <p:sldId id="280" r:id="rId51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Bebas" panose="020B0604020202020204" charset="0"/>
      <p:regular r:id="rId56"/>
    </p:embeddedFont>
    <p:embeddedFont>
      <p:font typeface="나눔바른고딕 UltraLight" panose="00000300000000000000" pitchFamily="2" charset="-127"/>
      <p:regular r:id="rId57"/>
    </p:embeddedFont>
    <p:embeddedFont>
      <p:font typeface="나눔스퀘어 Bold" panose="020B0600000101010101" pitchFamily="50" charset="-12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C000"/>
    <a:srgbClr val="75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직장인 평균 통근 시간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5768280437478297E-2"/>
          <c:y val="0.12549801623877541"/>
          <c:w val="0.8988074096848937"/>
          <c:h val="0.73329891437026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통근 시간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전국 평균</c:v>
                </c:pt>
                <c:pt idx="1">
                  <c:v>수도권</c:v>
                </c:pt>
                <c:pt idx="2">
                  <c:v>경기도</c:v>
                </c:pt>
                <c:pt idx="3">
                  <c:v>인천</c:v>
                </c:pt>
                <c:pt idx="4">
                  <c:v>비수도권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103</c:v>
                </c:pt>
                <c:pt idx="1">
                  <c:v>114.5</c:v>
                </c:pt>
                <c:pt idx="2">
                  <c:v>134.19999999999999</c:v>
                </c:pt>
                <c:pt idx="3">
                  <c:v>100</c:v>
                </c:pt>
                <c:pt idx="4">
                  <c:v>59.9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7809688"/>
        <c:axId val="527810080"/>
      </c:barChart>
      <c:catAx>
        <c:axId val="527809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527810080"/>
        <c:crosses val="autoZero"/>
        <c:auto val="1"/>
        <c:lblAlgn val="ctr"/>
        <c:lblOffset val="100"/>
        <c:noMultiLvlLbl val="0"/>
      </c:catAx>
      <c:valAx>
        <c:axId val="52781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527809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BF15D-9476-4F5A-A5AB-DE84F704363B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BFC55-FB81-45FF-AE06-C55731885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04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시제품의 예상 모형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자동차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심지어 집까지 </a:t>
            </a:r>
            <a:r>
              <a:rPr lang="en-US" altLang="ko-KR" dirty="0" smtClean="0">
                <a:effectLst/>
              </a:rPr>
              <a:t>3d </a:t>
            </a:r>
            <a:r>
              <a:rPr lang="ko-KR" altLang="en-US" dirty="0" smtClean="0">
                <a:effectLst/>
              </a:rPr>
              <a:t>프린터로 지을 수 있을 정도로 기술이 발전했습니다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/>
              <a:t>그리고 이러한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프린터의 장점을 극대화 시킨 곳은 바로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7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54C873-1485-439C-B3E8-FDAAA9A56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8F8AE94-D909-4E82-9CC0-903B9FFC1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9A59DCE-5D3F-4D6F-90D2-30BFBD61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C8AECEE-5962-46DE-944F-78356284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1ECAE6-5B8A-40FA-B80E-0062B173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E19AA3-DF31-4387-B02C-FA120F5E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9176664-0BCE-4C98-87C8-7B9E40524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3CFB06F-F0FF-4B38-93E0-BECC4471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36F157D-8ED4-4177-8419-7211BB21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DE71190-CD88-4588-B6EB-95458DEF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3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9F117B30-5692-4F0D-A3DE-2EC3ED519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2E44BCD-A476-4DE5-959F-FBBAFA306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FF75D95-318F-48C3-B9F8-F6B167F4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6910A65-FF8D-436E-8F66-290D7A10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DD4ED21-C9A3-4EF4-B5C6-148666E4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9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F7552C2-2FC2-463A-967B-38BA23C5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BB9A6D2-F5CC-4DEC-AA87-1B91E96E9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9497E83-C924-4A79-8BEB-2B88F5C8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93FC025-056C-4383-BA0A-FC98EC02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BA45AEB-3C20-4594-A1BB-44B759D2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03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7EF7FFB-11BA-49C7-91CE-5323204E9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75D0C77-596A-4A67-8423-B8F62B07E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AEBE0AB-AA03-4F52-AF91-68C71345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FB2980A-492A-4485-AB15-6463FC35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8728659-5D92-430E-B1AC-3789BB24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9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F28B8C1-92D2-4B77-87CC-0942D88C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05A05D3-7715-4E19-8205-BC60FB905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0FE4560-8737-4743-ACA4-679111FF5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350B347-6092-480F-95EB-C44AC975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D04EFA8-A410-4933-A6E9-43B6356F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7134A2D-D300-4B4D-B831-5ED2C51E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BCB91B-D5B9-4ECE-869F-C8479AE8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2BAA65A-E8B9-4BB5-957E-B474606E6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7D7A0C-A5A1-4690-9DA3-B2DA00601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C9F3FD8E-9D41-400C-A814-DDBCB6A6E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A3E32D40-E528-4A3A-ACE1-3250F606F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5FBAC4F-D6E2-444D-ADAE-6F342C79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4922F55E-8520-48D0-A4AA-0EAC5894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475E04B9-F191-4021-8F46-A40AAD68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885A08-1B88-4C1A-A41B-24FF76F6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53500645-D5EC-4A93-8D56-A5433FCE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54459109-7D28-4AB8-8EB4-EC5EC0DF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3998702-38B4-4319-8B1A-F4F5A1EC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06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D3049B6-08DF-49C0-B3BB-C8351654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56004B0-40EA-4023-905F-4056F34F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121960B-7AE6-4386-8D0B-3911439D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5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7447CA9-3FB7-4094-B47F-AEFC9C13C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F77B34C-2823-45CF-8C44-6F0B31ED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E770C5C-634C-4E10-A223-4DC060C57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2DCE328-3C5F-43C9-AB90-F852899C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D263414-4C02-41D1-9D72-B887D31A8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2452829-6F7D-4BDB-BA28-CE2BCCC8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3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9089B29-266D-4B22-BAF4-B8BF5161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032C709E-55E8-4F87-91F1-AFC02EA5D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6D9206A-BB4B-42EC-A95C-2E166CF4D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1837ACE-C919-4462-B3AA-54B78F72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0163036-4D9D-4D81-AB84-50639F9A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334D55D-864C-4352-9F93-111AB432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A319CBA1-F7AB-4D2B-A594-2075E86B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D6EC95B-7E8E-4A62-826A-486139647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1E0112F-E4D7-411C-B4F7-71B286FE8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35E87-AB3B-4162-AEC7-DC22752E7C06}" type="datetimeFigureOut">
              <a:rPr lang="ko-KR" altLang="en-US" smtClean="0"/>
              <a:t>2019-06-08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D3962A1-E0C8-4D39-916E-D443486EE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D516DF3-B72F-4EF9-A12C-657B86A7A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5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7.emf"/><Relationship Id="rId4" Type="http://schemas.openxmlformats.org/officeDocument/2006/relationships/image" Target="../media/image1.emf"/><Relationship Id="rId9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7.png"/><Relationship Id="rId7" Type="http://schemas.openxmlformats.org/officeDocument/2006/relationships/image" Target="../media/image4.emf"/><Relationship Id="rId12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29.png"/><Relationship Id="rId5" Type="http://schemas.openxmlformats.org/officeDocument/2006/relationships/image" Target="../media/image2.emf"/><Relationship Id="rId10" Type="http://schemas.openxmlformats.org/officeDocument/2006/relationships/image" Target="../media/image28.png"/><Relationship Id="rId4" Type="http://schemas.openxmlformats.org/officeDocument/2006/relationships/image" Target="../media/image1.emf"/><Relationship Id="rId9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7.png"/><Relationship Id="rId7" Type="http://schemas.openxmlformats.org/officeDocument/2006/relationships/image" Target="../media/image4.emf"/><Relationship Id="rId12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29.png"/><Relationship Id="rId5" Type="http://schemas.openxmlformats.org/officeDocument/2006/relationships/image" Target="../media/image2.emf"/><Relationship Id="rId10" Type="http://schemas.openxmlformats.org/officeDocument/2006/relationships/image" Target="../media/image28.png"/><Relationship Id="rId4" Type="http://schemas.openxmlformats.org/officeDocument/2006/relationships/image" Target="../media/image1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emf"/><Relationship Id="rId7" Type="http://schemas.openxmlformats.org/officeDocument/2006/relationships/image" Target="../media/image16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27.png"/><Relationship Id="rId7" Type="http://schemas.openxmlformats.org/officeDocument/2006/relationships/image" Target="../media/image6.emf"/><Relationship Id="rId12" Type="http://schemas.openxmlformats.org/officeDocument/2006/relationships/image" Target="../media/image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9.emf"/><Relationship Id="rId5" Type="http://schemas.openxmlformats.org/officeDocument/2006/relationships/image" Target="../media/image4.emf"/><Relationship Id="rId10" Type="http://schemas.openxmlformats.org/officeDocument/2006/relationships/image" Target="../media/image8.emf"/><Relationship Id="rId4" Type="http://schemas.openxmlformats.org/officeDocument/2006/relationships/image" Target="../media/image3.emf"/><Relationship Id="rId9" Type="http://schemas.openxmlformats.org/officeDocument/2006/relationships/image" Target="../media/image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27.png"/><Relationship Id="rId7" Type="http://schemas.openxmlformats.org/officeDocument/2006/relationships/image" Target="../media/image6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62.jp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1.png"/><Relationship Id="rId5" Type="http://schemas.openxmlformats.org/officeDocument/2006/relationships/image" Target="../media/image63.png"/><Relationship Id="rId4" Type="http://schemas.openxmlformats.org/officeDocument/2006/relationships/image" Target="../media/image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7.png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7.emf"/><Relationship Id="rId4" Type="http://schemas.openxmlformats.org/officeDocument/2006/relationships/image" Target="../media/image1.emf"/><Relationship Id="rId9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7.png"/><Relationship Id="rId7" Type="http://schemas.openxmlformats.org/officeDocument/2006/relationships/image" Target="../media/image4.emf"/><Relationship Id="rId12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image" Target="../media/image29.png"/><Relationship Id="rId5" Type="http://schemas.openxmlformats.org/officeDocument/2006/relationships/image" Target="../media/image2.emf"/><Relationship Id="rId10" Type="http://schemas.openxmlformats.org/officeDocument/2006/relationships/image" Target="../media/image28.png"/><Relationship Id="rId4" Type="http://schemas.openxmlformats.org/officeDocument/2006/relationships/image" Target="../media/image1.emf"/><Relationship Id="rId9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481972" y="3937611"/>
            <a:ext cx="7228055" cy="752439"/>
            <a:chOff x="2481973" y="3199674"/>
            <a:chExt cx="7228055" cy="752439"/>
          </a:xfrm>
        </p:grpSpPr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13486FC4-3424-4A77-B956-C48F1ADA9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9967" y="3199674"/>
              <a:ext cx="752069" cy="75243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FC62C177-3E0E-4EEB-A90D-62453464E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9464" y="3199674"/>
              <a:ext cx="752069" cy="75243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7FE4CEA9-FCDD-43E7-8C35-8ED2495AD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8962" y="3199674"/>
              <a:ext cx="752069" cy="75243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BC8CEA34-DDAA-465B-A064-2414B46DC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0969" y="3199674"/>
              <a:ext cx="752069" cy="75243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038ED9EF-8D91-4E35-822E-FCAE1DC17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48460" y="3199674"/>
              <a:ext cx="752069" cy="75243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AA2A4A9D-D144-4B88-B4B7-727B939CA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0468" y="3199674"/>
              <a:ext cx="752069" cy="75243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58EEE217-C3F5-4AD5-BCA0-4E03C6D01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81973" y="3199674"/>
              <a:ext cx="752069" cy="75243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C6ECD63F-CFDC-4FE0-B826-22988A32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1471" y="3199674"/>
              <a:ext cx="752069" cy="75243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38E5B72B-7CC7-4DDA-81F1-FE2169C49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57959" y="3199674"/>
              <a:ext cx="752069" cy="75243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3E41CD7-359F-4403-B060-FD47C065C0EA}"/>
              </a:ext>
            </a:extLst>
          </p:cNvPr>
          <p:cNvSpPr txBox="1"/>
          <p:nvPr/>
        </p:nvSpPr>
        <p:spPr>
          <a:xfrm>
            <a:off x="3056903" y="1874702"/>
            <a:ext cx="630052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일 은</a:t>
            </a:r>
            <a:endParaRPr lang="en-US" altLang="ko-KR" sz="7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1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 떨 까</a:t>
            </a:r>
            <a:endParaRPr lang="en-US" altLang="ko-KR" sz="7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1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7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Akashic_Records_-_Upbeat_Pop-Rock">
            <a:hlinkClick r:id="" action="ppaction://media"/>
            <a:extLst>
              <a:ext uri="{FF2B5EF4-FFF2-40B4-BE49-F238E27FC236}">
                <a16:creationId xmlns="" xmlns:a16="http://schemas.microsoft.com/office/drawing/2014/main" id="{C8783587-C6FE-4F8F-9B85-62CE5090A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-1330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5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repeatCount="400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-7.40741E-7 L -4.58333E-6 -0.07222 " pathEditMode="relative" rAng="0" ptsTypes="AA">
                                      <p:cBhvr>
                                        <p:cTn id="9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8" grpId="0"/>
      <p:bldP spid="18" grpId="1"/>
      <p:bldP spid="18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57502" y="268974"/>
            <a:ext cx="4176338" cy="6153181"/>
            <a:chOff x="-57502" y="268974"/>
            <a:chExt cx="4176338" cy="6153181"/>
          </a:xfrm>
        </p:grpSpPr>
        <p:sp>
          <p:nvSpPr>
            <p:cNvPr id="3" name="직사각형 2"/>
            <p:cNvSpPr/>
            <p:nvPr/>
          </p:nvSpPr>
          <p:spPr>
            <a:xfrm>
              <a:off x="532394" y="1154775"/>
              <a:ext cx="3023468" cy="43815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39" y="1838985"/>
              <a:ext cx="3028523" cy="3013158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88731857-84AD-4C74-8CBE-86DFD0E00629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-57502" y="268974"/>
              <a:ext cx="4176338" cy="6153181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4101825" y="268973"/>
            <a:ext cx="4176338" cy="6153181"/>
            <a:chOff x="4133724" y="268973"/>
            <a:chExt cx="4176338" cy="6153181"/>
          </a:xfrm>
        </p:grpSpPr>
        <p:grpSp>
          <p:nvGrpSpPr>
            <p:cNvPr id="5" name="그룹 4"/>
            <p:cNvGrpSpPr/>
            <p:nvPr/>
          </p:nvGrpSpPr>
          <p:grpSpPr>
            <a:xfrm>
              <a:off x="4133724" y="268973"/>
              <a:ext cx="4176338" cy="6153181"/>
              <a:chOff x="4197522" y="268973"/>
              <a:chExt cx="4176338" cy="6153181"/>
            </a:xfrm>
          </p:grpSpPr>
          <p:pic>
            <p:nvPicPr>
              <p:cNvPr id="40" name="그림 39">
                <a:extLst>
                  <a:ext uri="{FF2B5EF4-FFF2-40B4-BE49-F238E27FC236}">
                    <a16:creationId xmlns="" xmlns:a16="http://schemas.microsoft.com/office/drawing/2014/main" id="{88731857-84AD-4C74-8CBE-86DFD0E0062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197522" y="268973"/>
                <a:ext cx="4176338" cy="6153181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4787418" y="1154774"/>
                <a:ext cx="3023468" cy="43815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3620" y="1985387"/>
              <a:ext cx="3023468" cy="2720351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8156378" y="268973"/>
            <a:ext cx="4176338" cy="6153181"/>
            <a:chOff x="8156378" y="268973"/>
            <a:chExt cx="4176338" cy="6153181"/>
          </a:xfrm>
        </p:grpSpPr>
        <p:grpSp>
          <p:nvGrpSpPr>
            <p:cNvPr id="42" name="그룹 41"/>
            <p:cNvGrpSpPr/>
            <p:nvPr/>
          </p:nvGrpSpPr>
          <p:grpSpPr>
            <a:xfrm>
              <a:off x="8156378" y="268973"/>
              <a:ext cx="4176338" cy="6153181"/>
              <a:chOff x="4197522" y="268973"/>
              <a:chExt cx="4176338" cy="6153181"/>
            </a:xfrm>
          </p:grpSpPr>
          <p:pic>
            <p:nvPicPr>
              <p:cNvPr id="43" name="그림 42">
                <a:extLst>
                  <a:ext uri="{FF2B5EF4-FFF2-40B4-BE49-F238E27FC236}">
                    <a16:creationId xmlns="" xmlns:a16="http://schemas.microsoft.com/office/drawing/2014/main" id="{88731857-84AD-4C74-8CBE-86DFD0E0062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197522" y="268973"/>
                <a:ext cx="4176338" cy="6153181"/>
              </a:xfrm>
              <a:prstGeom prst="rect">
                <a:avLst/>
              </a:prstGeom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4787418" y="1154774"/>
                <a:ext cx="3023468" cy="43815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274" y="1838985"/>
              <a:ext cx="3013438" cy="3013438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47" name="그룹 46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48" name="그룹 47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49" name="TextBox 48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99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 rot="16200000" flipH="1">
            <a:off x="10579337" y="666093"/>
            <a:ext cx="3225327" cy="5736834"/>
            <a:chOff x="4483334" y="463552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4" y="463552"/>
              <a:ext cx="3225327" cy="573683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=""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19" y="-110837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2624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의학과 </a:t>
              </a:r>
              <a:r>
                <a:rPr lang="en-US" altLang="ko-KR" sz="2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400" dirty="0" err="1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r>
                <a:rPr lang="en-US" altLang="ko-KR" sz="2400" dirty="0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프린트</a:t>
              </a:r>
              <a:endPara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72" y="2678073"/>
            <a:ext cx="1700820" cy="170082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27" y="1566780"/>
            <a:ext cx="4975860" cy="3317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2818317" y="5151605"/>
            <a:ext cx="3288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수술의 성공률 상승</a:t>
            </a:r>
            <a:endParaRPr lang="en-US" altLang="ko-KR" sz="2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생체 이식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도입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15" name="그룹 14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7" name="오각형 16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6" name="TextBox 15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1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3FC09D1-241E-4A71-A733-0835467F1FED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20862" y="1816603"/>
            <a:ext cx="26821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더욱 쉬워진 </a:t>
            </a:r>
            <a:endParaRPr lang="en-US" altLang="ko-KR" sz="3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반도체의 설계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56100" y="1626581"/>
            <a:ext cx="22878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세포 단위로</a:t>
            </a:r>
            <a:endParaRPr lang="en-US" altLang="ko-KR" sz="3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가능한</a:t>
            </a:r>
            <a:endParaRPr lang="en-US" altLang="ko-KR" sz="3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바이오 기술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65760" y="4158300"/>
            <a:ext cx="22878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제품의</a:t>
            </a:r>
            <a:endParaRPr lang="en-US" altLang="ko-KR" sz="3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설계도 판매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0751" y="1346413"/>
            <a:ext cx="3077495" cy="19389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47754" y="3732442"/>
            <a:ext cx="2869266" cy="19389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356100" y="1385742"/>
            <a:ext cx="2287806" cy="19389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4" t="5076" r="23697" b="1029"/>
          <a:stretch/>
        </p:blipFill>
        <p:spPr>
          <a:xfrm>
            <a:off x="1706407" y="1507367"/>
            <a:ext cx="1808090" cy="1808090"/>
          </a:xfrm>
          <a:prstGeom prst="ellipse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6" t="34329" r="34211" b="30226"/>
          <a:stretch/>
        </p:blipFill>
        <p:spPr>
          <a:xfrm>
            <a:off x="4268628" y="3792864"/>
            <a:ext cx="1808090" cy="1808090"/>
          </a:xfrm>
          <a:prstGeom prst="ellipse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7" t="50680" r="18369" b="882"/>
          <a:stretch/>
        </p:blipFill>
        <p:spPr>
          <a:xfrm>
            <a:off x="6696615" y="1507367"/>
            <a:ext cx="1808090" cy="1808090"/>
          </a:xfrm>
          <a:prstGeom prst="ellipse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34" name="그룹 33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35" name="TextBox 34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95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21 -0.00463 L 0.23112 -0.004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18816 -0.0002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19479 0.0004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0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1723DD03-BC93-40C8-8424-0E5671365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r="2382"/>
          <a:stretch/>
        </p:blipFill>
        <p:spPr>
          <a:xfrm>
            <a:off x="4937125" y="1306332"/>
            <a:ext cx="2308225" cy="1743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339B82F1-8953-4D8A-8DF7-F7BE7AA48D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4483337" y="463550"/>
            <a:ext cx="3225327" cy="57368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89" y="3006756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2" y="3006756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5" y="3706433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2" y="2307079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88" y="3706433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5" y="2307079"/>
            <a:ext cx="650101" cy="65042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823309BD-BF16-4CB2-8367-43D2BDC7D9C3}"/>
              </a:ext>
            </a:extLst>
          </p:cNvPr>
          <p:cNvSpPr/>
          <p:nvPr/>
        </p:nvSpPr>
        <p:spPr>
          <a:xfrm>
            <a:off x="0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7F417165-4B9F-44DA-862E-D84B3F690637}"/>
              </a:ext>
            </a:extLst>
          </p:cNvPr>
          <p:cNvSpPr/>
          <p:nvPr/>
        </p:nvSpPr>
        <p:spPr>
          <a:xfrm>
            <a:off x="7883971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99E5180-AFB8-4D29-BAFE-3EEFAE4E558D}"/>
              </a:ext>
            </a:extLst>
          </p:cNvPr>
          <p:cNvSpPr txBox="1"/>
          <p:nvPr/>
        </p:nvSpPr>
        <p:spPr>
          <a:xfrm>
            <a:off x="676031" y="2274838"/>
            <a:ext cx="2955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 smtClean="0">
                <a:solidFill>
                  <a:schemeClr val="bg1"/>
                </a:solidFill>
                <a:latin typeface="Bebas" pitchFamily="2" charset="0"/>
              </a:rPr>
              <a:t>auto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0F0ABEE-306B-4F22-8064-8808196B973B}"/>
              </a:ext>
            </a:extLst>
          </p:cNvPr>
          <p:cNvSpPr txBox="1"/>
          <p:nvPr/>
        </p:nvSpPr>
        <p:spPr>
          <a:xfrm>
            <a:off x="8408209" y="2274838"/>
            <a:ext cx="325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 smtClean="0">
                <a:solidFill>
                  <a:schemeClr val="bg1"/>
                </a:solidFill>
                <a:latin typeface="Bebas" pitchFamily="2" charset="0"/>
              </a:rPr>
              <a:t>pilot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231BE86F-6E6C-4791-8D4D-6F3AAC974979}"/>
              </a:ext>
            </a:extLst>
          </p:cNvPr>
          <p:cNvSpPr/>
          <p:nvPr/>
        </p:nvSpPr>
        <p:spPr>
          <a:xfrm>
            <a:off x="-5010150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7971F601-4836-4DEF-A9F7-8512A398B8AE}"/>
              </a:ext>
            </a:extLst>
          </p:cNvPr>
          <p:cNvSpPr/>
          <p:nvPr/>
        </p:nvSpPr>
        <p:spPr>
          <a:xfrm>
            <a:off x="12367307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03" y="2300392"/>
            <a:ext cx="650331" cy="650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45" y="3006846"/>
            <a:ext cx="650331" cy="650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02" y="3706433"/>
            <a:ext cx="650331" cy="65033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076751" y="2284856"/>
            <a:ext cx="2052576" cy="2078686"/>
            <a:chOff x="5076751" y="2284856"/>
            <a:chExt cx="2052576" cy="2078686"/>
          </a:xfrm>
        </p:grpSpPr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EDFB2BAB-C0F8-4C3C-BF4D-7C243146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7988" y="3004652"/>
              <a:ext cx="650101" cy="65042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057C4B6F-6CCA-42BD-BDFF-0E1B1715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9226" y="3004652"/>
              <a:ext cx="650101" cy="65042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A4407EC1-D3D3-44E3-A036-2528FB83E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9739" y="3713121"/>
              <a:ext cx="650101" cy="65042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CC4B8B28-5CD1-42D3-8F95-ACF99C47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7732" y="2304695"/>
              <a:ext cx="650101" cy="65280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7FE0EF6D-21E6-4A54-98D7-04F1BC68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9482" y="3704329"/>
              <a:ext cx="650101" cy="6504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="" xmlns:a16="http://schemas.microsoft.com/office/drawing/2014/main" id="{DF8FD23D-08FF-4675-A931-E07DC98B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6751" y="2284856"/>
              <a:ext cx="650101" cy="67731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803" y="2298288"/>
              <a:ext cx="650331" cy="66472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502" y="3708674"/>
              <a:ext cx="650331" cy="650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41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0">
        <p:fade/>
      </p:transition>
    </mc:Choice>
    <mc:Fallback xmlns="">
      <p:transition spd="med" advTm="8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08333E-6 0 L 0.38933 0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5E-6 0 L -0.38724 0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9" grpId="0"/>
      <p:bldP spid="40" grpId="0"/>
      <p:bldP spid="41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407ACC7-CEDE-4C39-BC5E-F2FF7EA6A770}"/>
              </a:ext>
            </a:extLst>
          </p:cNvPr>
          <p:cNvSpPr/>
          <p:nvPr/>
        </p:nvSpPr>
        <p:spPr>
          <a:xfrm>
            <a:off x="2675500" y="-904879"/>
            <a:ext cx="5634265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02E9008A-5CD0-4025-A149-A6E84788C84B}"/>
              </a:ext>
            </a:extLst>
          </p:cNvPr>
          <p:cNvSpPr/>
          <p:nvPr/>
        </p:nvSpPr>
        <p:spPr>
          <a:xfrm>
            <a:off x="2675500" y="2695657"/>
            <a:ext cx="5634265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3FDB10F-A3D7-4574-B03C-ED445652FF50}"/>
              </a:ext>
            </a:extLst>
          </p:cNvPr>
          <p:cNvSpPr/>
          <p:nvPr/>
        </p:nvSpPr>
        <p:spPr>
          <a:xfrm>
            <a:off x="6096000" y="7079226"/>
            <a:ext cx="6096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F8CEEE0-4987-4B6D-940B-366C9CCE7D65}"/>
              </a:ext>
            </a:extLst>
          </p:cNvPr>
          <p:cNvSpPr/>
          <p:nvPr/>
        </p:nvSpPr>
        <p:spPr>
          <a:xfrm>
            <a:off x="0" y="-7015969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92" y="890811"/>
            <a:ext cx="7467040" cy="4169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직사각형 17"/>
          <p:cNvSpPr/>
          <p:nvPr/>
        </p:nvSpPr>
        <p:spPr>
          <a:xfrm rot="9283251">
            <a:off x="9066634" y="1660774"/>
            <a:ext cx="142247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6612243" flipV="1">
            <a:off x="7882563" y="4990358"/>
            <a:ext cx="60318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12661083">
            <a:off x="1770849" y="2755466"/>
            <a:ext cx="142247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574430" y="1037303"/>
            <a:ext cx="161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움직이는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사물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포착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49757" y="5363413"/>
            <a:ext cx="161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주변 지형을 </a:t>
            </a:r>
            <a:r>
              <a:rPr lang="ko-KR" altLang="en-US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ko-KR" altLang="en-US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853" y="1468900"/>
            <a:ext cx="2066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자동으로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핸들을 조종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수동 운전을 위해 핸들은 존재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animMotion origin="layout" path="M 0 -1.85185E-6 L 0 1.02315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animMotion origin="layout" path="M 1.11022E-16 4.07407E-6 L 1.11022E-16 -1.03218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9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 rot="16200000" flipH="1">
            <a:off x="10579337" y="666093"/>
            <a:ext cx="3225327" cy="5736834"/>
            <a:chOff x="4483334" y="463552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4" y="463552"/>
              <a:ext cx="3225327" cy="5736834"/>
            </a:xfrm>
            <a:prstGeom prst="rect">
              <a:avLst/>
            </a:prstGeom>
          </p:spPr>
        </p:pic>
      </p:grpSp>
      <p:sp>
        <p:nvSpPr>
          <p:cNvPr id="27" name="자유형: 도형 33">
            <a:extLst>
              <a:ext uri="{FF2B5EF4-FFF2-40B4-BE49-F238E27FC236}">
                <a16:creationId xmlns=""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19" y="-110837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3722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경제적인 자동 주행 자동차</a:t>
              </a:r>
              <a:endPara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360426" y="5045762"/>
            <a:ext cx="5931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 주행 자동차가 보급으로 </a:t>
            </a:r>
            <a:endParaRPr lang="en-US" altLang="ko-KR" sz="2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 err="1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유류비</a:t>
            </a:r>
            <a:r>
              <a:rPr lang="ko-KR" altLang="en-US" sz="28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감소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ko-KR" altLang="en-US" sz="28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도로 혼잡도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해결 가능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15" name="그룹 14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7" name="오각형 16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6" name="TextBox 15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51" y="1906379"/>
            <a:ext cx="3089913" cy="2549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4" name="아래쪽 화살표 23"/>
          <p:cNvSpPr/>
          <p:nvPr/>
        </p:nvSpPr>
        <p:spPr>
          <a:xfrm>
            <a:off x="7050035" y="2315312"/>
            <a:ext cx="839928" cy="174747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0" y="1685264"/>
            <a:ext cx="2211479" cy="295479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19" y="2774848"/>
            <a:ext cx="1541971" cy="15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203577288"/>
              </p:ext>
            </p:extLst>
          </p:nvPr>
        </p:nvGraphicFramePr>
        <p:xfrm>
          <a:off x="2704672" y="533560"/>
          <a:ext cx="6838784" cy="349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51997" y="4925902"/>
            <a:ext cx="6108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>
                  <a:solidFill>
                    <a:schemeClr val="bg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54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</a:t>
            </a:r>
            <a:r>
              <a:rPr lang="en-US" altLang="ko-KR" sz="5400" dirty="0" smtClean="0">
                <a:ln>
                  <a:solidFill>
                    <a:schemeClr val="bg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5400" dirty="0" smtClean="0">
                <a:ln>
                  <a:solidFill>
                    <a:schemeClr val="bg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생긴다</a:t>
            </a:r>
            <a:endParaRPr lang="ko-KR" altLang="en-US" sz="5400" dirty="0">
              <a:ln>
                <a:solidFill>
                  <a:schemeClr val="bg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56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00" y="2688838"/>
            <a:ext cx="6552665" cy="36858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18" y="518243"/>
            <a:ext cx="5734050" cy="2314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135" y="1499318"/>
            <a:ext cx="7419975" cy="914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68" y="2559842"/>
            <a:ext cx="7044041" cy="9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6763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FF603B-1633-49E7-AD05-EE5BCD3E64AE}"/>
              </a:ext>
            </a:extLst>
          </p:cNvPr>
          <p:cNvSpPr/>
          <p:nvPr/>
        </p:nvSpPr>
        <p:spPr>
          <a:xfrm>
            <a:off x="4673305" y="0"/>
            <a:ext cx="7518695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196E098-1F8E-4B11-898E-2FE3986DD424}"/>
              </a:ext>
            </a:extLst>
          </p:cNvPr>
          <p:cNvSpPr txBox="1"/>
          <p:nvPr/>
        </p:nvSpPr>
        <p:spPr>
          <a:xfrm>
            <a:off x="5286679" y="2117096"/>
            <a:ext cx="64204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400" dirty="0" smtClean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생명</a:t>
            </a:r>
            <a:r>
              <a:rPr lang="ko-KR" altLang="en-US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과도 직결된 문제이기에 오류가 있어서는 안됨</a:t>
            </a:r>
            <a:endParaRPr lang="ko-KR" altLang="en-US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09020FFA-5D16-4C46-B43A-58EFFFB0F2D4}"/>
              </a:ext>
            </a:extLst>
          </p:cNvPr>
          <p:cNvSpPr/>
          <p:nvPr/>
        </p:nvSpPr>
        <p:spPr>
          <a:xfrm>
            <a:off x="12648761" y="-113814"/>
            <a:ext cx="788547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865" y1="30723" x2="48865" y2="31995"/>
                        <a14:foregroundMark x1="52837" y1="28916" x2="45816" y2="30054"/>
                        <a14:foregroundMark x1="52128" y1="31794" x2="46525" y2="27376"/>
                        <a14:foregroundMark x1="51915" y1="28715" x2="52340" y2="36011"/>
                        <a14:foregroundMark x1="57518" y1="25167" x2="42340" y2="25837"/>
                        <a14:foregroundMark x1="50284" y1="26975" x2="52128" y2="2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87" y="946436"/>
            <a:ext cx="3127844" cy="331418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57219" y="3182340"/>
            <a:ext cx="2454929" cy="1931921"/>
            <a:chOff x="6403687" y="3246136"/>
            <a:chExt cx="543283" cy="409846"/>
          </a:xfrm>
        </p:grpSpPr>
        <p:sp>
          <p:nvSpPr>
            <p:cNvPr id="20" name="Freeform 118"/>
            <p:cNvSpPr>
              <a:spLocks/>
            </p:cNvSpPr>
            <p:nvPr/>
          </p:nvSpPr>
          <p:spPr bwMode="auto">
            <a:xfrm>
              <a:off x="6610198" y="3358923"/>
              <a:ext cx="336772" cy="231928"/>
            </a:xfrm>
            <a:custGeom>
              <a:avLst/>
              <a:gdLst>
                <a:gd name="T0" fmla="*/ 109 w 120"/>
                <a:gd name="T1" fmla="*/ 0 h 83"/>
                <a:gd name="T2" fmla="*/ 11 w 120"/>
                <a:gd name="T3" fmla="*/ 0 h 83"/>
                <a:gd name="T4" fmla="*/ 0 w 120"/>
                <a:gd name="T5" fmla="*/ 11 h 83"/>
                <a:gd name="T6" fmla="*/ 0 w 120"/>
                <a:gd name="T7" fmla="*/ 72 h 83"/>
                <a:gd name="T8" fmla="*/ 11 w 120"/>
                <a:gd name="T9" fmla="*/ 83 h 83"/>
                <a:gd name="T10" fmla="*/ 109 w 120"/>
                <a:gd name="T11" fmla="*/ 83 h 83"/>
                <a:gd name="T12" fmla="*/ 120 w 120"/>
                <a:gd name="T13" fmla="*/ 72 h 83"/>
                <a:gd name="T14" fmla="*/ 120 w 120"/>
                <a:gd name="T15" fmla="*/ 11 h 83"/>
                <a:gd name="T16" fmla="*/ 109 w 120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0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8"/>
                    <a:pt x="5" y="83"/>
                    <a:pt x="11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15" y="83"/>
                    <a:pt x="120" y="78"/>
                    <a:pt x="120" y="72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0" y="5"/>
                    <a:pt x="115" y="0"/>
                    <a:pt x="1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9"/>
            <p:cNvSpPr>
              <a:spLocks/>
            </p:cNvSpPr>
            <p:nvPr/>
          </p:nvSpPr>
          <p:spPr bwMode="auto">
            <a:xfrm>
              <a:off x="6767464" y="3568612"/>
              <a:ext cx="22240" cy="81016"/>
            </a:xfrm>
            <a:custGeom>
              <a:avLst/>
              <a:gdLst>
                <a:gd name="T0" fmla="*/ 4 w 8"/>
                <a:gd name="T1" fmla="*/ 29 h 29"/>
                <a:gd name="T2" fmla="*/ 0 w 8"/>
                <a:gd name="T3" fmla="*/ 25 h 29"/>
                <a:gd name="T4" fmla="*/ 0 w 8"/>
                <a:gd name="T5" fmla="*/ 4 h 29"/>
                <a:gd name="T6" fmla="*/ 4 w 8"/>
                <a:gd name="T7" fmla="*/ 0 h 29"/>
                <a:gd name="T8" fmla="*/ 8 w 8"/>
                <a:gd name="T9" fmla="*/ 4 h 29"/>
                <a:gd name="T10" fmla="*/ 8 w 8"/>
                <a:gd name="T11" fmla="*/ 25 h 29"/>
                <a:gd name="T12" fmla="*/ 4 w 8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9">
                  <a:moveTo>
                    <a:pt x="4" y="29"/>
                  </a:moveTo>
                  <a:cubicBezTo>
                    <a:pt x="2" y="29"/>
                    <a:pt x="0" y="27"/>
                    <a:pt x="0" y="2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6" y="29"/>
                    <a:pt x="4" y="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0"/>
            <p:cNvSpPr>
              <a:spLocks/>
            </p:cNvSpPr>
            <p:nvPr/>
          </p:nvSpPr>
          <p:spPr bwMode="auto">
            <a:xfrm>
              <a:off x="6668974" y="3632154"/>
              <a:ext cx="219220" cy="23828"/>
            </a:xfrm>
            <a:custGeom>
              <a:avLst/>
              <a:gdLst>
                <a:gd name="T0" fmla="*/ 74 w 78"/>
                <a:gd name="T1" fmla="*/ 8 h 8"/>
                <a:gd name="T2" fmla="*/ 4 w 78"/>
                <a:gd name="T3" fmla="*/ 8 h 8"/>
                <a:gd name="T4" fmla="*/ 0 w 78"/>
                <a:gd name="T5" fmla="*/ 4 h 8"/>
                <a:gd name="T6" fmla="*/ 4 w 78"/>
                <a:gd name="T7" fmla="*/ 0 h 8"/>
                <a:gd name="T8" fmla="*/ 74 w 78"/>
                <a:gd name="T9" fmla="*/ 0 h 8"/>
                <a:gd name="T10" fmla="*/ 78 w 78"/>
                <a:gd name="T11" fmla="*/ 4 h 8"/>
                <a:gd name="T12" fmla="*/ 74 w 7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">
                  <a:moveTo>
                    <a:pt x="7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6" y="0"/>
                    <a:pt x="78" y="2"/>
                    <a:pt x="78" y="4"/>
                  </a:cubicBezTo>
                  <a:cubicBezTo>
                    <a:pt x="78" y="6"/>
                    <a:pt x="76" y="8"/>
                    <a:pt x="74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1"/>
            <p:cNvSpPr>
              <a:spLocks noEditPoints="1"/>
            </p:cNvSpPr>
            <p:nvPr/>
          </p:nvSpPr>
          <p:spPr bwMode="auto">
            <a:xfrm>
              <a:off x="6403687" y="3246136"/>
              <a:ext cx="184272" cy="409846"/>
            </a:xfrm>
            <a:custGeom>
              <a:avLst/>
              <a:gdLst>
                <a:gd name="T0" fmla="*/ 0 w 66"/>
                <a:gd name="T1" fmla="*/ 0 h 146"/>
                <a:gd name="T2" fmla="*/ 0 w 66"/>
                <a:gd name="T3" fmla="*/ 146 h 146"/>
                <a:gd name="T4" fmla="*/ 66 w 66"/>
                <a:gd name="T5" fmla="*/ 146 h 146"/>
                <a:gd name="T6" fmla="*/ 66 w 66"/>
                <a:gd name="T7" fmla="*/ 0 h 146"/>
                <a:gd name="T8" fmla="*/ 0 w 66"/>
                <a:gd name="T9" fmla="*/ 0 h 146"/>
                <a:gd name="T10" fmla="*/ 48 w 66"/>
                <a:gd name="T11" fmla="*/ 123 h 146"/>
                <a:gd name="T12" fmla="*/ 17 w 66"/>
                <a:gd name="T13" fmla="*/ 123 h 146"/>
                <a:gd name="T14" fmla="*/ 13 w 66"/>
                <a:gd name="T15" fmla="*/ 119 h 146"/>
                <a:gd name="T16" fmla="*/ 17 w 66"/>
                <a:gd name="T17" fmla="*/ 115 h 146"/>
                <a:gd name="T18" fmla="*/ 48 w 66"/>
                <a:gd name="T19" fmla="*/ 115 h 146"/>
                <a:gd name="T20" fmla="*/ 52 w 66"/>
                <a:gd name="T21" fmla="*/ 119 h 146"/>
                <a:gd name="T22" fmla="*/ 48 w 66"/>
                <a:gd name="T23" fmla="*/ 123 h 146"/>
                <a:gd name="T24" fmla="*/ 48 w 66"/>
                <a:gd name="T25" fmla="*/ 107 h 146"/>
                <a:gd name="T26" fmla="*/ 17 w 66"/>
                <a:gd name="T27" fmla="*/ 107 h 146"/>
                <a:gd name="T28" fmla="*/ 13 w 66"/>
                <a:gd name="T29" fmla="*/ 103 h 146"/>
                <a:gd name="T30" fmla="*/ 17 w 66"/>
                <a:gd name="T31" fmla="*/ 99 h 146"/>
                <a:gd name="T32" fmla="*/ 48 w 66"/>
                <a:gd name="T33" fmla="*/ 99 h 146"/>
                <a:gd name="T34" fmla="*/ 52 w 66"/>
                <a:gd name="T35" fmla="*/ 103 h 146"/>
                <a:gd name="T36" fmla="*/ 48 w 66"/>
                <a:gd name="T37" fmla="*/ 107 h 146"/>
                <a:gd name="T38" fmla="*/ 48 w 66"/>
                <a:gd name="T39" fmla="*/ 91 h 146"/>
                <a:gd name="T40" fmla="*/ 17 w 66"/>
                <a:gd name="T41" fmla="*/ 91 h 146"/>
                <a:gd name="T42" fmla="*/ 13 w 66"/>
                <a:gd name="T43" fmla="*/ 87 h 146"/>
                <a:gd name="T44" fmla="*/ 17 w 66"/>
                <a:gd name="T45" fmla="*/ 83 h 146"/>
                <a:gd name="T46" fmla="*/ 48 w 66"/>
                <a:gd name="T47" fmla="*/ 83 h 146"/>
                <a:gd name="T48" fmla="*/ 52 w 66"/>
                <a:gd name="T49" fmla="*/ 87 h 146"/>
                <a:gd name="T50" fmla="*/ 48 w 66"/>
                <a:gd name="T51" fmla="*/ 91 h 146"/>
                <a:gd name="T52" fmla="*/ 48 w 66"/>
                <a:gd name="T53" fmla="*/ 26 h 146"/>
                <a:gd name="T54" fmla="*/ 17 w 66"/>
                <a:gd name="T55" fmla="*/ 26 h 146"/>
                <a:gd name="T56" fmla="*/ 13 w 66"/>
                <a:gd name="T57" fmla="*/ 22 h 146"/>
                <a:gd name="T58" fmla="*/ 17 w 66"/>
                <a:gd name="T59" fmla="*/ 18 h 146"/>
                <a:gd name="T60" fmla="*/ 48 w 66"/>
                <a:gd name="T61" fmla="*/ 18 h 146"/>
                <a:gd name="T62" fmla="*/ 52 w 66"/>
                <a:gd name="T63" fmla="*/ 22 h 146"/>
                <a:gd name="T64" fmla="*/ 48 w 66"/>
                <a:gd name="T65" fmla="*/ 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6" h="146">
                  <a:moveTo>
                    <a:pt x="0" y="0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66" y="146"/>
                    <a:pt x="66" y="146"/>
                    <a:pt x="66" y="146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0" y="0"/>
                  </a:lnTo>
                  <a:close/>
                  <a:moveTo>
                    <a:pt x="48" y="123"/>
                  </a:moveTo>
                  <a:cubicBezTo>
                    <a:pt x="17" y="123"/>
                    <a:pt x="17" y="123"/>
                    <a:pt x="17" y="123"/>
                  </a:cubicBezTo>
                  <a:cubicBezTo>
                    <a:pt x="15" y="123"/>
                    <a:pt x="13" y="121"/>
                    <a:pt x="13" y="119"/>
                  </a:cubicBezTo>
                  <a:cubicBezTo>
                    <a:pt x="13" y="117"/>
                    <a:pt x="15" y="115"/>
                    <a:pt x="1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51" y="115"/>
                    <a:pt x="52" y="117"/>
                    <a:pt x="52" y="119"/>
                  </a:cubicBezTo>
                  <a:cubicBezTo>
                    <a:pt x="52" y="121"/>
                    <a:pt x="51" y="123"/>
                    <a:pt x="48" y="123"/>
                  </a:cubicBezTo>
                  <a:close/>
                  <a:moveTo>
                    <a:pt x="48" y="107"/>
                  </a:moveTo>
                  <a:cubicBezTo>
                    <a:pt x="17" y="107"/>
                    <a:pt x="17" y="107"/>
                    <a:pt x="17" y="107"/>
                  </a:cubicBezTo>
                  <a:cubicBezTo>
                    <a:pt x="15" y="107"/>
                    <a:pt x="13" y="105"/>
                    <a:pt x="13" y="103"/>
                  </a:cubicBezTo>
                  <a:cubicBezTo>
                    <a:pt x="13" y="101"/>
                    <a:pt x="15" y="99"/>
                    <a:pt x="17" y="9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1" y="99"/>
                    <a:pt x="52" y="101"/>
                    <a:pt x="52" y="103"/>
                  </a:cubicBezTo>
                  <a:cubicBezTo>
                    <a:pt x="52" y="105"/>
                    <a:pt x="51" y="107"/>
                    <a:pt x="48" y="107"/>
                  </a:cubicBezTo>
                  <a:close/>
                  <a:moveTo>
                    <a:pt x="48" y="91"/>
                  </a:moveTo>
                  <a:cubicBezTo>
                    <a:pt x="17" y="91"/>
                    <a:pt x="17" y="91"/>
                    <a:pt x="17" y="91"/>
                  </a:cubicBezTo>
                  <a:cubicBezTo>
                    <a:pt x="15" y="91"/>
                    <a:pt x="13" y="89"/>
                    <a:pt x="13" y="87"/>
                  </a:cubicBezTo>
                  <a:cubicBezTo>
                    <a:pt x="13" y="85"/>
                    <a:pt x="15" y="83"/>
                    <a:pt x="17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52" y="85"/>
                    <a:pt x="52" y="87"/>
                  </a:cubicBezTo>
                  <a:cubicBezTo>
                    <a:pt x="52" y="89"/>
                    <a:pt x="51" y="91"/>
                    <a:pt x="48" y="91"/>
                  </a:cubicBezTo>
                  <a:close/>
                  <a:moveTo>
                    <a:pt x="48" y="26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5" y="26"/>
                    <a:pt x="13" y="25"/>
                    <a:pt x="13" y="22"/>
                  </a:cubicBezTo>
                  <a:cubicBezTo>
                    <a:pt x="13" y="20"/>
                    <a:pt x="15" y="18"/>
                    <a:pt x="17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1" y="18"/>
                    <a:pt x="52" y="20"/>
                    <a:pt x="52" y="22"/>
                  </a:cubicBezTo>
                  <a:cubicBezTo>
                    <a:pt x="52" y="25"/>
                    <a:pt x="51" y="26"/>
                    <a:pt x="48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370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00">
        <p:fade/>
      </p:transition>
    </mc:Choice>
    <mc:Fallback xmlns="">
      <p:transition spd="med" advTm="6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2.70833E-6 0 L -0.67136 0 " pathEditMode="relative" rAng="0" ptsTypes="AA">
                                      <p:cBhvr>
                                        <p:cTn id="19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3" grpId="0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0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1723DD03-BC93-40C8-8424-0E5671365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r="2382"/>
          <a:stretch/>
        </p:blipFill>
        <p:spPr>
          <a:xfrm>
            <a:off x="4937125" y="1306332"/>
            <a:ext cx="2308225" cy="1743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339B82F1-8953-4D8A-8DF7-F7BE7AA48D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4483337" y="463550"/>
            <a:ext cx="3225327" cy="57368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89" y="3006756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2" y="3006756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5" y="3706433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2" y="2307079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88" y="3706433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5" y="2307079"/>
            <a:ext cx="650101" cy="65042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823309BD-BF16-4CB2-8367-43D2BDC7D9C3}"/>
              </a:ext>
            </a:extLst>
          </p:cNvPr>
          <p:cNvSpPr/>
          <p:nvPr/>
        </p:nvSpPr>
        <p:spPr>
          <a:xfrm>
            <a:off x="0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7F417165-4B9F-44DA-862E-D84B3F690637}"/>
              </a:ext>
            </a:extLst>
          </p:cNvPr>
          <p:cNvSpPr/>
          <p:nvPr/>
        </p:nvSpPr>
        <p:spPr>
          <a:xfrm>
            <a:off x="7883971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99E5180-AFB8-4D29-BAFE-3EEFAE4E558D}"/>
              </a:ext>
            </a:extLst>
          </p:cNvPr>
          <p:cNvSpPr txBox="1"/>
          <p:nvPr/>
        </p:nvSpPr>
        <p:spPr>
          <a:xfrm>
            <a:off x="676031" y="2274838"/>
            <a:ext cx="2955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 smtClean="0">
                <a:solidFill>
                  <a:schemeClr val="bg1"/>
                </a:solidFill>
                <a:latin typeface="Bebas" pitchFamily="2" charset="0"/>
              </a:rPr>
              <a:t>a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0F0ABEE-306B-4F22-8064-8808196B973B}"/>
              </a:ext>
            </a:extLst>
          </p:cNvPr>
          <p:cNvSpPr txBox="1"/>
          <p:nvPr/>
        </p:nvSpPr>
        <p:spPr>
          <a:xfrm>
            <a:off x="8408209" y="2274838"/>
            <a:ext cx="325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 err="1" smtClean="0">
                <a:solidFill>
                  <a:schemeClr val="bg1"/>
                </a:solidFill>
                <a:latin typeface="Bebas" pitchFamily="2" charset="0"/>
              </a:rPr>
              <a:t>i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231BE86F-6E6C-4791-8D4D-6F3AAC974979}"/>
              </a:ext>
            </a:extLst>
          </p:cNvPr>
          <p:cNvSpPr/>
          <p:nvPr/>
        </p:nvSpPr>
        <p:spPr>
          <a:xfrm>
            <a:off x="-5010150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7971F601-4836-4DEF-A9F7-8512A398B8AE}"/>
              </a:ext>
            </a:extLst>
          </p:cNvPr>
          <p:cNvSpPr/>
          <p:nvPr/>
        </p:nvSpPr>
        <p:spPr>
          <a:xfrm>
            <a:off x="12367307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03" y="2300392"/>
            <a:ext cx="650331" cy="650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45" y="3006846"/>
            <a:ext cx="650331" cy="650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02" y="3706433"/>
            <a:ext cx="650331" cy="65033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76751" y="2284856"/>
            <a:ext cx="2052576" cy="2078686"/>
            <a:chOff x="5076751" y="2284856"/>
            <a:chExt cx="2052576" cy="2078686"/>
          </a:xfrm>
        </p:grpSpPr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EDFB2BAB-C0F8-4C3C-BF4D-7C243146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7988" y="3004652"/>
              <a:ext cx="650101" cy="65042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057C4B6F-6CCA-42BD-BDFF-0E1B1715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9226" y="3004652"/>
              <a:ext cx="650101" cy="65042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A4407EC1-D3D3-44E3-A036-2528FB83E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9739" y="3713121"/>
              <a:ext cx="650101" cy="65042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CC4B8B28-5CD1-42D3-8F95-ACF99C47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7732" y="2304695"/>
              <a:ext cx="650101" cy="65280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7FE0EF6D-21E6-4A54-98D7-04F1BC68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9482" y="3704329"/>
              <a:ext cx="650101" cy="6504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="" xmlns:a16="http://schemas.microsoft.com/office/drawing/2014/main" id="{DF8FD23D-08FF-4675-A931-E07DC98B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6751" y="2284856"/>
              <a:ext cx="650101" cy="67731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502" y="3708674"/>
              <a:ext cx="650331" cy="65033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751" y="3006756"/>
              <a:ext cx="650331" cy="650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6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0">
        <p:fade/>
      </p:transition>
    </mc:Choice>
    <mc:Fallback xmlns="">
      <p:transition spd="med" advTm="8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08333E-6 0 L 0.38933 0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5E-6 0 L -0.38724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9" grpId="0"/>
      <p:bldP spid="40" grpId="0"/>
      <p:bldP spid="41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0638460-9C76-4960-83AA-37E93249ABB5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F623C6BB-E97C-4ACE-9CBE-FA67262611AA}"/>
              </a:ext>
            </a:extLst>
          </p:cNvPr>
          <p:cNvGrpSpPr/>
          <p:nvPr/>
        </p:nvGrpSpPr>
        <p:grpSpPr>
          <a:xfrm>
            <a:off x="4000276" y="1449000"/>
            <a:ext cx="4191447" cy="3960000"/>
            <a:chOff x="4000276" y="1449000"/>
            <a:chExt cx="4191447" cy="39600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14AFCF8C-4FA2-4927-8553-CE5939993963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27BCED4-FE5C-455B-9D6D-A12DE0E08097}"/>
                </a:ext>
              </a:extLst>
            </p:cNvPr>
            <p:cNvSpPr txBox="1"/>
            <p:nvPr/>
          </p:nvSpPr>
          <p:spPr>
            <a:xfrm>
              <a:off x="4000276" y="1997839"/>
              <a:ext cx="41914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3E41CD7-359F-4403-B060-FD47C065C0EA}"/>
              </a:ext>
            </a:extLst>
          </p:cNvPr>
          <p:cNvSpPr txBox="1"/>
          <p:nvPr/>
        </p:nvSpPr>
        <p:spPr>
          <a:xfrm>
            <a:off x="2945737" y="1714500"/>
            <a:ext cx="630052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일 은</a:t>
            </a:r>
            <a:endParaRPr lang="en-US" altLang="ko-KR" sz="7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1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 떨 까</a:t>
            </a:r>
            <a:endParaRPr lang="en-US" altLang="ko-KR" sz="7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1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7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815668" y="6031832"/>
            <a:ext cx="2244351" cy="707886"/>
            <a:chOff x="10104424" y="6096000"/>
            <a:chExt cx="2244351" cy="707886"/>
          </a:xfrm>
        </p:grpSpPr>
        <p:sp>
          <p:nvSpPr>
            <p:cNvPr id="11" name="TextBox 10"/>
            <p:cNvSpPr txBox="1"/>
            <p:nvPr/>
          </p:nvSpPr>
          <p:spPr>
            <a:xfrm>
              <a:off x="10104424" y="6096000"/>
              <a:ext cx="21948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1601125	  </a:t>
              </a:r>
            </a:p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1801300</a:t>
              </a:r>
              <a:endPara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341768" y="6096000"/>
              <a:ext cx="10070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 은우</a:t>
              </a:r>
              <a:endParaRPr lang="en-US" altLang="ko-KR" sz="2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팽 진솔</a:t>
              </a:r>
              <a:endPara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70241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repeatCount="4000" fill="hold" grpId="1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1.11111E-6 L 0 -0.07222 " pathEditMode="relative" rAng="0" ptsTypes="AA">
                                      <p:cBhvr>
                                        <p:cTn id="9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F417165-4B9F-44DA-862E-D84B3F690637}"/>
              </a:ext>
            </a:extLst>
          </p:cNvPr>
          <p:cNvSpPr/>
          <p:nvPr/>
        </p:nvSpPr>
        <p:spPr>
          <a:xfrm>
            <a:off x="6639363" y="0"/>
            <a:ext cx="5552638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04907" y="1563226"/>
            <a:ext cx="4418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DEEP LEANRING </a:t>
            </a:r>
            <a:endParaRPr lang="ko-KR" altLang="en-US" sz="4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325" y="383406"/>
            <a:ext cx="4503907" cy="270985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7821" y="3684700"/>
            <a:ext cx="4621526" cy="270689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8544653" y="2878891"/>
            <a:ext cx="2139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인공신경망</a:t>
            </a:r>
            <a:endParaRPr lang="ko-KR" altLang="en-US" sz="3200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15682" y="3480048"/>
            <a:ext cx="367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21448" y="4050057"/>
            <a:ext cx="1755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  <a:endParaRPr lang="ko-KR" altLang="en-US" sz="3200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91724" y="5204841"/>
            <a:ext cx="3615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기계가 스스로 학습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91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00">
        <p:fade/>
      </p:transition>
    </mc:Choice>
    <mc:Fallback xmlns="">
      <p:transition spd="med" advTm="7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45456 -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45834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18" grpId="0"/>
      <p:bldP spid="19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 rot="16200000" flipH="1">
            <a:off x="10579337" y="666093"/>
            <a:ext cx="3225327" cy="5736834"/>
            <a:chOff x="4483334" y="463552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4" y="463552"/>
              <a:ext cx="3225327" cy="5736834"/>
            </a:xfrm>
            <a:prstGeom prst="rect">
              <a:avLst/>
            </a:prstGeom>
          </p:spPr>
        </p:pic>
      </p:grpSp>
      <p:sp>
        <p:nvSpPr>
          <p:cNvPr id="27" name="자유형: 도형 33">
            <a:extLst>
              <a:ext uri="{FF2B5EF4-FFF2-40B4-BE49-F238E27FC236}">
                <a16:creationId xmlns=""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19" y="-110837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2739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딥러닝</a:t>
              </a:r>
              <a:r>
                <a:rPr lang="ko-KR" altLang="en-US" sz="2400" dirty="0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기술의 활용</a:t>
              </a:r>
              <a:endPara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15" name="그룹 14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7" name="오각형 16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6" name="TextBox 15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29" y="2796918"/>
            <a:ext cx="1456105" cy="14561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88" y="1676679"/>
            <a:ext cx="4081670" cy="219419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5070193" y="4741654"/>
            <a:ext cx="3149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딥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러닝을 적용시킨 기계는 </a:t>
            </a: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en-US" altLang="ko-KR" sz="20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breakfast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’, ‘</a:t>
            </a:r>
            <a:r>
              <a:rPr lang="en-US" altLang="ko-KR" sz="20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morning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가지로 구분 가능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36487" y="4128002"/>
            <a:ext cx="934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아침</a:t>
            </a:r>
            <a:r>
              <a:rPr lang="en-US" altLang="ko-KR" sz="2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6704" y="5050278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기존의 번역기는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morning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73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 rot="16200000" flipH="1">
            <a:off x="10579337" y="666093"/>
            <a:ext cx="3225327" cy="5736834"/>
            <a:chOff x="4483334" y="463552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4" y="463552"/>
              <a:ext cx="3225327" cy="5736834"/>
            </a:xfrm>
            <a:prstGeom prst="rect">
              <a:avLst/>
            </a:prstGeom>
          </p:spPr>
        </p:pic>
      </p:grpSp>
      <p:sp>
        <p:nvSpPr>
          <p:cNvPr id="27" name="자유형: 도형 33">
            <a:extLst>
              <a:ext uri="{FF2B5EF4-FFF2-40B4-BE49-F238E27FC236}">
                <a16:creationId xmlns=""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42953" y="-115090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2739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딥러닝</a:t>
              </a:r>
              <a:r>
                <a:rPr lang="ko-KR" altLang="en-US" sz="2400" dirty="0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기술의 활용</a:t>
              </a:r>
              <a:endPara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15" name="그룹 14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7" name="오각형 16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6" name="TextBox 15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29" y="2796918"/>
            <a:ext cx="1456105" cy="145610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327360" y="1755208"/>
            <a:ext cx="4507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영상을 보고 </a:t>
            </a:r>
            <a:r>
              <a:rPr lang="ko-KR" altLang="en-US" sz="24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음성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표정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합성 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384539" y="2475057"/>
            <a:ext cx="6438767" cy="3263125"/>
            <a:chOff x="5357484" y="2570594"/>
            <a:chExt cx="6438767" cy="326312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484" y="2570594"/>
              <a:ext cx="2668025" cy="3257282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09" y="2570594"/>
              <a:ext cx="3770742" cy="3263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5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67728" y="4792390"/>
            <a:ext cx="9402038" cy="707886"/>
          </a:xfrm>
          <a:prstGeom prst="rect">
            <a:avLst/>
          </a:prstGeom>
          <a:solidFill>
            <a:srgbClr val="9294D6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“10~20</a:t>
            </a:r>
            <a:r>
              <a:rPr lang="ko-KR" altLang="en-US" sz="4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후에 </a:t>
            </a:r>
            <a:r>
              <a:rPr lang="ko-KR" altLang="en-US" sz="4000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인간</a:t>
            </a:r>
            <a:r>
              <a:rPr lang="ko-KR" altLang="en-US" sz="4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ko-KR" altLang="en-US" sz="4000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로봇</a:t>
            </a:r>
            <a:r>
              <a:rPr lang="ko-KR" altLang="en-US" sz="4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공존할 것</a:t>
            </a:r>
            <a:r>
              <a:rPr lang="en-US" altLang="ko-KR" sz="4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4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40" y="692444"/>
            <a:ext cx="3788272" cy="2979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80168019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FF603B-1633-49E7-AD05-EE5BCD3E64AE}"/>
              </a:ext>
            </a:extLst>
          </p:cNvPr>
          <p:cNvSpPr/>
          <p:nvPr/>
        </p:nvSpPr>
        <p:spPr>
          <a:xfrm>
            <a:off x="6655981" y="0"/>
            <a:ext cx="553601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196E098-1F8E-4B11-898E-2FE3986DD424}"/>
              </a:ext>
            </a:extLst>
          </p:cNvPr>
          <p:cNvSpPr txBox="1"/>
          <p:nvPr/>
        </p:nvSpPr>
        <p:spPr>
          <a:xfrm>
            <a:off x="7237629" y="1101596"/>
            <a:ext cx="4372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400" spc="-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인간의</a:t>
            </a:r>
            <a:r>
              <a:rPr lang="ko-KR" altLang="en-US" sz="5400" spc="-300" dirty="0" smtClean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5400" spc="-300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</a:t>
            </a:r>
            <a:endParaRPr lang="ko-KR" altLang="en-US" sz="5400" spc="-300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09020FFA-5D16-4C46-B43A-58EFFFB0F2D4}"/>
              </a:ext>
            </a:extLst>
          </p:cNvPr>
          <p:cNvSpPr/>
          <p:nvPr/>
        </p:nvSpPr>
        <p:spPr>
          <a:xfrm>
            <a:off x="12648761" y="-113814"/>
            <a:ext cx="788547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85" y="985319"/>
            <a:ext cx="3647746" cy="207921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97" y="3539612"/>
            <a:ext cx="4162322" cy="234130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196E098-1F8E-4B11-898E-2FE3986DD424}"/>
              </a:ext>
            </a:extLst>
          </p:cNvPr>
          <p:cNvSpPr txBox="1"/>
          <p:nvPr/>
        </p:nvSpPr>
        <p:spPr>
          <a:xfrm>
            <a:off x="7237629" y="3020359"/>
            <a:ext cx="4372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400" spc="-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인간의</a:t>
            </a:r>
            <a:r>
              <a:rPr lang="ko-KR" altLang="en-US" sz="5400" spc="-300" dirty="0" smtClean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5400" spc="-300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목소리</a:t>
            </a:r>
            <a:endParaRPr lang="ko-KR" altLang="en-US" sz="5400" spc="-300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196E098-1F8E-4B11-898E-2FE3986DD424}"/>
              </a:ext>
            </a:extLst>
          </p:cNvPr>
          <p:cNvSpPr txBox="1"/>
          <p:nvPr/>
        </p:nvSpPr>
        <p:spPr>
          <a:xfrm>
            <a:off x="7237629" y="4710265"/>
            <a:ext cx="4372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400" spc="-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인간처럼</a:t>
            </a:r>
            <a:r>
              <a:rPr lang="ko-KR" altLang="en-US" sz="5400" spc="-300" dirty="0" smtClean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5400" spc="-300" dirty="0" smtClean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행동</a:t>
            </a:r>
            <a:endParaRPr lang="ko-KR" altLang="en-US" sz="5400" spc="-300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00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00">
        <p:fade/>
      </p:transition>
    </mc:Choice>
    <mc:Fallback xmlns="">
      <p:transition spd="med" advTm="6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3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422682" y="-1524874"/>
            <a:ext cx="2702950" cy="4970326"/>
            <a:chOff x="1422682" y="-1524874"/>
            <a:chExt cx="2702950" cy="4970326"/>
          </a:xfrm>
        </p:grpSpPr>
        <p:grpSp>
          <p:nvGrpSpPr>
            <p:cNvPr id="44" name="그룹 43">
              <a:extLst>
                <a:ext uri="{FF2B5EF4-FFF2-40B4-BE49-F238E27FC236}">
                  <a16:creationId xmlns="" xmlns:a16="http://schemas.microsoft.com/office/drawing/2014/main" id="{A9138BDB-1F81-4FEF-88F9-55BF5BA5B838}"/>
                </a:ext>
              </a:extLst>
            </p:cNvPr>
            <p:cNvGrpSpPr/>
            <p:nvPr/>
          </p:nvGrpSpPr>
          <p:grpSpPr>
            <a:xfrm rot="8100000">
              <a:off x="1422682" y="-1524874"/>
              <a:ext cx="2702950" cy="4970326"/>
              <a:chOff x="4333303" y="1291228"/>
              <a:chExt cx="2702950" cy="497032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="" xmlns:a16="http://schemas.microsoft.com/office/drawing/2014/main" id="{72E818B1-CC81-44A7-B53B-CAB085AA5B45}"/>
                  </a:ext>
                </a:extLst>
              </p:cNvPr>
              <p:cNvSpPr/>
              <p:nvPr/>
            </p:nvSpPr>
            <p:spPr>
              <a:xfrm>
                <a:off x="4667250" y="1819275"/>
                <a:ext cx="2066925" cy="381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</a:t>
                </a:r>
                <a:endParaRPr lang="ko-KR" altLang="en-US" dirty="0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="" xmlns:a16="http://schemas.microsoft.com/office/drawing/2014/main" id="{7F602955-3186-4605-9C05-CB8E584C7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3303" y="1291228"/>
                <a:ext cx="2702950" cy="4970326"/>
              </a:xfrm>
              <a:prstGeom prst="rect">
                <a:avLst/>
              </a:prstGeom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4A4D30A3-73D7-41A9-9912-EAFF9C9A9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" r="17125"/>
            <a:stretch/>
          </p:blipFill>
          <p:spPr>
            <a:xfrm rot="2700000">
              <a:off x="1141562" y="51848"/>
              <a:ext cx="3387571" cy="192155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3FC09D1-241E-4A71-A733-0835467F1FED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135875" y="1311865"/>
            <a:ext cx="4970326" cy="2702950"/>
            <a:chOff x="3936517" y="1359916"/>
            <a:chExt cx="4970326" cy="270295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33633">
              <a:off x="4637911" y="1825539"/>
              <a:ext cx="3415496" cy="1921216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F7621E80-DCB8-424B-85AF-40FACF23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070205" y="226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2939981" y="3959964"/>
            <a:ext cx="3426289" cy="4970326"/>
            <a:chOff x="2885885" y="3783602"/>
            <a:chExt cx="3426289" cy="4970326"/>
          </a:xfrm>
        </p:grpSpPr>
        <p:pic>
          <p:nvPicPr>
            <p:cNvPr id="33" name="그림 32">
              <a:extLst>
                <a:ext uri="{FF2B5EF4-FFF2-40B4-BE49-F238E27FC236}">
                  <a16:creationId xmlns="" xmlns:a16="http://schemas.microsoft.com/office/drawing/2014/main" id="{ED462035-1A05-4207-8BDF-CBD86A4B1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291903" y="3783602"/>
              <a:ext cx="2702950" cy="497032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45452">
              <a:off x="2885885" y="5240025"/>
              <a:ext cx="3426289" cy="1913047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-1534311" y="3153940"/>
            <a:ext cx="4970326" cy="2735925"/>
            <a:chOff x="-1534311" y="3153940"/>
            <a:chExt cx="4970326" cy="2735925"/>
          </a:xfrm>
        </p:grpSpPr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16AF4C3D-F8D4-45BB-AADC-6BACF33BD85E}"/>
                </a:ext>
              </a:extLst>
            </p:cNvPr>
            <p:cNvGrpSpPr/>
            <p:nvPr/>
          </p:nvGrpSpPr>
          <p:grpSpPr>
            <a:xfrm rot="2700000">
              <a:off x="-400623" y="2053227"/>
              <a:ext cx="2702950" cy="4970326"/>
              <a:chOff x="4333303" y="1291228"/>
              <a:chExt cx="2702950" cy="497032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="" xmlns:a16="http://schemas.microsoft.com/office/drawing/2014/main" id="{8DD55D9A-51B1-4430-9BAD-5650CD11614A}"/>
                  </a:ext>
                </a:extLst>
              </p:cNvPr>
              <p:cNvSpPr/>
              <p:nvPr/>
            </p:nvSpPr>
            <p:spPr>
              <a:xfrm>
                <a:off x="4667250" y="1819275"/>
                <a:ext cx="2066925" cy="381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</a:t>
                </a:r>
                <a:endParaRPr lang="ko-KR" altLang="en-US" dirty="0"/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="" xmlns:a16="http://schemas.microsoft.com/office/drawing/2014/main" id="{5F4AB83B-B5DF-4F5F-A0D2-0A20AA781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3303" y="1291228"/>
                <a:ext cx="2702950" cy="4970326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10546">
              <a:off x="435055" y="3308929"/>
              <a:ext cx="1862784" cy="1552805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247577" y="2777154"/>
            <a:ext cx="4376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</a:t>
            </a:r>
            <a:r>
              <a:rPr lang="ko-KR" altLang="en-US" sz="80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</a:t>
            </a:r>
            <a:r>
              <a:rPr lang="en-US" altLang="ko-KR" sz="5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5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A7FA83-7E39-4230-8628-FD5A01B0D241}"/>
              </a:ext>
            </a:extLst>
          </p:cNvPr>
          <p:cNvSpPr txBox="1"/>
          <p:nvPr/>
        </p:nvSpPr>
        <p:spPr>
          <a:xfrm>
            <a:off x="1452880" y="1503680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F132B4-F2A0-4426-89D3-6C179D25FB7C}"/>
              </a:ext>
            </a:extLst>
          </p:cNvPr>
          <p:cNvSpPr txBox="1"/>
          <p:nvPr/>
        </p:nvSpPr>
        <p:spPr>
          <a:xfrm rot="10800000">
            <a:off x="10007600" y="4023360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3099" y="2364123"/>
            <a:ext cx="5902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미래</a:t>
            </a:r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설계할 사람들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9163" y="4055563"/>
            <a:ext cx="6468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계를 이끌어갈 </a:t>
            </a:r>
            <a:r>
              <a:rPr lang="ko-KR" altLang="en-US" sz="4800" dirty="0" smtClean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인재</a:t>
            </a:r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93180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24" y="754616"/>
            <a:ext cx="8023151" cy="5348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983804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A7FA83-7E39-4230-8628-FD5A01B0D241}"/>
              </a:ext>
            </a:extLst>
          </p:cNvPr>
          <p:cNvSpPr txBox="1"/>
          <p:nvPr/>
        </p:nvSpPr>
        <p:spPr>
          <a:xfrm>
            <a:off x="1452880" y="1503680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F132B4-F2A0-4426-89D3-6C179D25FB7C}"/>
              </a:ext>
            </a:extLst>
          </p:cNvPr>
          <p:cNvSpPr txBox="1"/>
          <p:nvPr/>
        </p:nvSpPr>
        <p:spPr>
          <a:xfrm rot="10800000">
            <a:off x="10007600" y="4023360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5226" y="3013502"/>
            <a:ext cx="8036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</a:t>
            </a:r>
            <a:r>
              <a:rPr lang="ko-KR" altLang="en-US" sz="48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마음가짐</a:t>
            </a:r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필요할까요</a:t>
            </a:r>
            <a:r>
              <a:rPr lang="en-US" altLang="ko-KR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5298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660400"/>
            <a:ext cx="8305800" cy="55372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656866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2C5D852F-041B-4869-97DC-02462C73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235" y="3112700"/>
            <a:ext cx="1977529" cy="1967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4FCC9137-28A2-4064-991A-0BC99B17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937" y="2889152"/>
            <a:ext cx="1386127" cy="693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04" y="1244861"/>
            <a:ext cx="7031789" cy="4675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5026" r="15765" b="17844"/>
          <a:stretch/>
        </p:blipFill>
        <p:spPr>
          <a:xfrm>
            <a:off x="916933" y="418667"/>
            <a:ext cx="4190302" cy="2470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20" y="3444842"/>
            <a:ext cx="4190302" cy="3142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75" y="282765"/>
            <a:ext cx="4190302" cy="3180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2450" r="1599" b="9635"/>
          <a:stretch/>
        </p:blipFill>
        <p:spPr>
          <a:xfrm>
            <a:off x="6618175" y="3463186"/>
            <a:ext cx="4190302" cy="2763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23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0">
        <p:fade/>
      </p:transition>
    </mc:Choice>
    <mc:Fallback xmlns="">
      <p:transition spd="med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414" y="661988"/>
            <a:ext cx="12577526" cy="54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8428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4850" y="-215900"/>
            <a:ext cx="10610850" cy="707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8949" y="2305050"/>
            <a:ext cx="4809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사회를 더 좋은 방향으로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6381" y="3829050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계의 흐름에 관심을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06824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48328" y="1484352"/>
            <a:ext cx="2895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내일</a:t>
            </a:r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328" y="2952750"/>
            <a:ext cx="2895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내일</a:t>
            </a:r>
            <a:r>
              <a:rPr lang="ko-KR" altLang="en-US" sz="48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en-US" altLang="ko-KR" sz="66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0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8328" y="4421148"/>
            <a:ext cx="2895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내일</a:t>
            </a:r>
            <a:r>
              <a:rPr lang="ko-KR" altLang="en-US" sz="4800" dirty="0" smtClean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en-US" altLang="ko-KR" sz="6600" dirty="0" smtClean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000" dirty="0">
              <a:solidFill>
                <a:srgbClr val="FF71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076861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0638460-9C76-4960-83AA-37E93249ABB5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F623C6BB-E97C-4ACE-9CBE-FA67262611AA}"/>
              </a:ext>
            </a:extLst>
          </p:cNvPr>
          <p:cNvGrpSpPr/>
          <p:nvPr/>
        </p:nvGrpSpPr>
        <p:grpSpPr>
          <a:xfrm>
            <a:off x="2811754" y="1449000"/>
            <a:ext cx="6568487" cy="3960000"/>
            <a:chOff x="4000276" y="1449000"/>
            <a:chExt cx="4191447" cy="39600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14AFCF8C-4FA2-4927-8553-CE5939993963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27BCED4-FE5C-455B-9D6D-A12DE0E08097}"/>
                </a:ext>
              </a:extLst>
            </p:cNvPr>
            <p:cNvSpPr txBox="1"/>
            <p:nvPr/>
          </p:nvSpPr>
          <p:spPr>
            <a:xfrm>
              <a:off x="4000276" y="1997839"/>
              <a:ext cx="41914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3E41CD7-359F-4403-B060-FD47C065C0EA}"/>
              </a:ext>
            </a:extLst>
          </p:cNvPr>
          <p:cNvSpPr txBox="1"/>
          <p:nvPr/>
        </p:nvSpPr>
        <p:spPr>
          <a:xfrm>
            <a:off x="2945737" y="3036585"/>
            <a:ext cx="6300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 사 합 </a:t>
            </a:r>
            <a:r>
              <a:rPr lang="ko-KR" altLang="en-US" sz="7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니</a:t>
            </a:r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</a:t>
            </a:r>
            <a:endParaRPr lang="ko-KR" altLang="en-US" sz="7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815668" y="6031832"/>
            <a:ext cx="2244351" cy="707886"/>
            <a:chOff x="10104424" y="6096000"/>
            <a:chExt cx="2244351" cy="707886"/>
          </a:xfrm>
        </p:grpSpPr>
        <p:sp>
          <p:nvSpPr>
            <p:cNvPr id="11" name="TextBox 10"/>
            <p:cNvSpPr txBox="1"/>
            <p:nvPr/>
          </p:nvSpPr>
          <p:spPr>
            <a:xfrm>
              <a:off x="10104424" y="6096000"/>
              <a:ext cx="21948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1601125	  </a:t>
              </a:r>
            </a:p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1801300</a:t>
              </a:r>
              <a:endPara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341768" y="6096000"/>
              <a:ext cx="10070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 은우</a:t>
              </a:r>
              <a:endParaRPr lang="en-US" altLang="ko-KR" sz="2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팽 진솔</a:t>
              </a:r>
              <a:endPara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08161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7FF603B-1633-49E7-AD05-EE5BCD3E64AE}"/>
              </a:ext>
            </a:extLst>
          </p:cNvPr>
          <p:cNvSpPr/>
          <p:nvPr/>
        </p:nvSpPr>
        <p:spPr>
          <a:xfrm>
            <a:off x="4673305" y="0"/>
            <a:ext cx="751869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C2092BF-30EA-4C72-80F9-0B572A132AFE}"/>
              </a:ext>
            </a:extLst>
          </p:cNvPr>
          <p:cNvGrpSpPr/>
          <p:nvPr/>
        </p:nvGrpSpPr>
        <p:grpSpPr>
          <a:xfrm>
            <a:off x="2038212" y="2982284"/>
            <a:ext cx="786134" cy="786134"/>
            <a:chOff x="2038212" y="2982284"/>
            <a:chExt cx="786134" cy="786134"/>
          </a:xfrm>
        </p:grpSpPr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1519DDF1-2840-4B56-A96A-02A95193F67D}"/>
                </a:ext>
              </a:extLst>
            </p:cNvPr>
            <p:cNvSpPr/>
            <p:nvPr/>
          </p:nvSpPr>
          <p:spPr>
            <a:xfrm>
              <a:off x="2038212" y="2982284"/>
              <a:ext cx="786134" cy="78613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별: 꼭짓점 5개 7">
              <a:extLst>
                <a:ext uri="{FF2B5EF4-FFF2-40B4-BE49-F238E27FC236}">
                  <a16:creationId xmlns="" xmlns:a16="http://schemas.microsoft.com/office/drawing/2014/main" id="{DCFEF4F5-CE22-4837-9F37-71246547407B}"/>
                </a:ext>
              </a:extLst>
            </p:cNvPr>
            <p:cNvSpPr/>
            <p:nvPr/>
          </p:nvSpPr>
          <p:spPr>
            <a:xfrm>
              <a:off x="2266903" y="3210975"/>
              <a:ext cx="328751" cy="328751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>
            <a:off x="818615" y="463550"/>
            <a:ext cx="3225327" cy="5736834"/>
            <a:chOff x="4483337" y="463550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8C98CD7-9DBA-4B9B-8640-1C85365AE3B0}"/>
              </a:ext>
            </a:extLst>
          </p:cNvPr>
          <p:cNvSpPr txBox="1"/>
          <p:nvPr/>
        </p:nvSpPr>
        <p:spPr>
          <a:xfrm>
            <a:off x="1408849" y="2512043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F0"/>
                </a:solidFill>
                <a:latin typeface="Bebas" pitchFamily="2" charset="0"/>
                <a:cs typeface="Arial" panose="020B0604020202020204" pitchFamily="34" charset="0"/>
              </a:rPr>
              <a:t>TODAY</a:t>
            </a:r>
            <a:r>
              <a:rPr lang="en-US" altLang="ko-KR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ko-KR" dirty="0">
                <a:solidFill>
                  <a:srgbClr val="00B0F0"/>
                </a:solidFill>
                <a:latin typeface="Bebas" pitchFamily="2" charset="0"/>
                <a:cs typeface="Arial" panose="020B0604020202020204" pitchFamily="34" charset="0"/>
              </a:rPr>
              <a:t>S TOPIC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196E098-1F8E-4B11-898E-2FE3986DD424}"/>
              </a:ext>
            </a:extLst>
          </p:cNvPr>
          <p:cNvSpPr txBox="1"/>
          <p:nvPr/>
        </p:nvSpPr>
        <p:spPr>
          <a:xfrm>
            <a:off x="5219527" y="2333812"/>
            <a:ext cx="6420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dirty="0">
                <a:solidFill>
                  <a:schemeClr val="bg1"/>
                </a:solidFill>
                <a:latin typeface="Bebas" pitchFamily="2" charset="0"/>
              </a:rPr>
              <a:t>EVOLUTION OF THE</a:t>
            </a:r>
          </a:p>
          <a:p>
            <a:pPr algn="dist"/>
            <a:r>
              <a:rPr lang="en-US" altLang="ko-KR" sz="5400" dirty="0">
                <a:solidFill>
                  <a:schemeClr val="bg1"/>
                </a:solidFill>
                <a:latin typeface="Bebas" pitchFamily="2" charset="0"/>
              </a:rPr>
              <a:t>SMARTPHONE</a:t>
            </a:r>
            <a:endParaRPr lang="ko-KR" altLang="en-US" sz="54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09020FFA-5D16-4C46-B43A-58EFFFB0F2D4}"/>
              </a:ext>
            </a:extLst>
          </p:cNvPr>
          <p:cNvSpPr/>
          <p:nvPr/>
        </p:nvSpPr>
        <p:spPr>
          <a:xfrm>
            <a:off x="12648761" y="-113814"/>
            <a:ext cx="788547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00">
        <p:fade/>
      </p:transition>
    </mc:Choice>
    <mc:Fallback xmlns="">
      <p:transition spd="med" advTm="6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3" dur="1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2.70833E-6 0 L -0.67136 0 " pathEditMode="relative" rAng="0" ptsTypes="AA">
                                      <p:cBhvr>
                                        <p:cTn id="22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33" grpId="0"/>
      <p:bldP spid="3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3A13AE6F-7E20-4525-98E2-E97B78C39FA8}"/>
              </a:ext>
            </a:extLst>
          </p:cNvPr>
          <p:cNvGrpSpPr/>
          <p:nvPr/>
        </p:nvGrpSpPr>
        <p:grpSpPr>
          <a:xfrm>
            <a:off x="2101049" y="1956976"/>
            <a:ext cx="5019675" cy="561975"/>
            <a:chOff x="1534105" y="1480726"/>
            <a:chExt cx="5019675" cy="56197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115A98DE-08BF-4F0D-B401-2DB2F7E2106A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FA56B59-585D-4B49-95E7-9D6630E89AE3}"/>
                </a:ext>
              </a:extLst>
            </p:cNvPr>
            <p:cNvSpPr txBox="1"/>
            <p:nvPr/>
          </p:nvSpPr>
          <p:spPr>
            <a:xfrm>
              <a:off x="5264718" y="1577047"/>
              <a:ext cx="799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Bebas" pitchFamily="2" charset="0"/>
                </a:rPr>
                <a:t>TITLE 1</a:t>
              </a:r>
              <a:endParaRPr lang="ko-KR" altLang="en-US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5FF0221B-AFB8-4FE7-ADEA-9788CF704C42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B0F0"/>
                  </a:solidFill>
                  <a:latin typeface="Bebas" pitchFamily="2" charset="0"/>
                </a:rPr>
                <a:t>1</a:t>
              </a:r>
              <a:endParaRPr lang="ko-KR" altLang="en-US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13577D02-2903-4F93-893D-685E7E120177}"/>
              </a:ext>
            </a:extLst>
          </p:cNvPr>
          <p:cNvGrpSpPr/>
          <p:nvPr/>
        </p:nvGrpSpPr>
        <p:grpSpPr>
          <a:xfrm>
            <a:off x="2494510" y="2729382"/>
            <a:ext cx="5019675" cy="561975"/>
            <a:chOff x="1534105" y="1480726"/>
            <a:chExt cx="5019675" cy="56197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="" xmlns:a16="http://schemas.microsoft.com/office/drawing/2014/main" id="{C513B844-AEAC-4008-B83E-C9A998F9FCBF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C80CE14-6B23-4A7E-B95D-D84C83ACACEA}"/>
                </a:ext>
              </a:extLst>
            </p:cNvPr>
            <p:cNvSpPr txBox="1"/>
            <p:nvPr/>
          </p:nvSpPr>
          <p:spPr>
            <a:xfrm>
              <a:off x="5221438" y="1577047"/>
              <a:ext cx="843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Bebas" pitchFamily="2" charset="0"/>
                </a:rPr>
                <a:t>TITLE 2</a:t>
              </a:r>
              <a:endParaRPr lang="ko-KR" altLang="en-US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451FFEA6-8102-4812-8C8E-77A511F17B38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B0F0"/>
                  </a:solidFill>
                  <a:latin typeface="Bebas" pitchFamily="2" charset="0"/>
                </a:rPr>
                <a:t>2</a:t>
              </a:r>
              <a:endParaRPr lang="ko-KR" altLang="en-US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C2EEB257-3B1C-4325-AE10-648767A6B814}"/>
              </a:ext>
            </a:extLst>
          </p:cNvPr>
          <p:cNvGrpSpPr/>
          <p:nvPr/>
        </p:nvGrpSpPr>
        <p:grpSpPr>
          <a:xfrm>
            <a:off x="2953241" y="3501788"/>
            <a:ext cx="5019675" cy="561975"/>
            <a:chOff x="1534105" y="1480726"/>
            <a:chExt cx="5019675" cy="56197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="" xmlns:a16="http://schemas.microsoft.com/office/drawing/2014/main" id="{1D8FF553-FA89-488A-948C-71759476E31C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291FFDA-768D-47BB-9214-4FF3B4E458C6}"/>
                </a:ext>
              </a:extLst>
            </p:cNvPr>
            <p:cNvSpPr txBox="1"/>
            <p:nvPr/>
          </p:nvSpPr>
          <p:spPr>
            <a:xfrm>
              <a:off x="5216628" y="1577047"/>
              <a:ext cx="847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Bebas" pitchFamily="2" charset="0"/>
                </a:rPr>
                <a:t>TITLE 3</a:t>
              </a:r>
              <a:endParaRPr lang="ko-KR" altLang="en-US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964F75B5-572F-408F-8226-EB1492E4880A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B0F0"/>
                  </a:solidFill>
                  <a:latin typeface="Bebas" pitchFamily="2" charset="0"/>
                </a:rPr>
                <a:t>3</a:t>
              </a:r>
              <a:endParaRPr lang="ko-KR" altLang="en-US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233E24EA-44C1-4FED-9AE0-DE770CC82520}"/>
              </a:ext>
            </a:extLst>
          </p:cNvPr>
          <p:cNvGrpSpPr/>
          <p:nvPr/>
        </p:nvGrpSpPr>
        <p:grpSpPr>
          <a:xfrm>
            <a:off x="3415319" y="4274193"/>
            <a:ext cx="5019675" cy="561975"/>
            <a:chOff x="1534105" y="1480726"/>
            <a:chExt cx="5019675" cy="56197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="" xmlns:a16="http://schemas.microsoft.com/office/drawing/2014/main" id="{CD092AE1-0442-4489-98E1-CDA3CF96727C}"/>
                </a:ext>
              </a:extLst>
            </p:cNvPr>
            <p:cNvSpPr/>
            <p:nvPr/>
          </p:nvSpPr>
          <p:spPr>
            <a:xfrm>
              <a:off x="1534105" y="1480726"/>
              <a:ext cx="5019675" cy="5619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C2589-9F87-4CC4-AB18-A59CC3103E2A}"/>
                </a:ext>
              </a:extLst>
            </p:cNvPr>
            <p:cNvSpPr txBox="1"/>
            <p:nvPr/>
          </p:nvSpPr>
          <p:spPr>
            <a:xfrm>
              <a:off x="5479071" y="1577047"/>
              <a:ext cx="585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Bebas" pitchFamily="2" charset="0"/>
                </a:rPr>
                <a:t>Q&amp;A</a:t>
              </a:r>
              <a:endParaRPr lang="ko-KR" altLang="en-US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D55E5999-1B2D-4552-B2AE-9D48829D2C8E}"/>
                </a:ext>
              </a:extLst>
            </p:cNvPr>
            <p:cNvSpPr/>
            <p:nvPr/>
          </p:nvSpPr>
          <p:spPr>
            <a:xfrm>
              <a:off x="6064489" y="1559783"/>
              <a:ext cx="403860" cy="403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B0F0"/>
                  </a:solidFill>
                  <a:latin typeface="Bebas" pitchFamily="2" charset="0"/>
                </a:rPr>
                <a:t>4</a:t>
              </a:r>
              <a:endParaRPr lang="ko-KR" altLang="en-US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A2371E5-82C7-43CB-9B57-5253446321EF}"/>
              </a:ext>
            </a:extLst>
          </p:cNvPr>
          <p:cNvSpPr/>
          <p:nvPr/>
        </p:nvSpPr>
        <p:spPr>
          <a:xfrm>
            <a:off x="0" y="0"/>
            <a:ext cx="16955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ED3656-5D3F-41CE-A46F-ACF29E9C59D1}"/>
              </a:ext>
            </a:extLst>
          </p:cNvPr>
          <p:cNvSpPr/>
          <p:nvPr/>
        </p:nvSpPr>
        <p:spPr>
          <a:xfrm>
            <a:off x="1212077" y="1143000"/>
            <a:ext cx="2426341" cy="4331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>
            <a:off x="818615" y="463550"/>
            <a:ext cx="3225327" cy="5736834"/>
            <a:chOff x="4483337" y="463550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1408849" y="2512043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0C97CF7D-B7D0-48C5-AF2B-4D1079369C72}"/>
              </a:ext>
            </a:extLst>
          </p:cNvPr>
          <p:cNvGrpSpPr/>
          <p:nvPr/>
        </p:nvGrpSpPr>
        <p:grpSpPr>
          <a:xfrm>
            <a:off x="2038212" y="2982284"/>
            <a:ext cx="786134" cy="786134"/>
            <a:chOff x="2038212" y="2982284"/>
            <a:chExt cx="786134" cy="786134"/>
          </a:xfrm>
        </p:grpSpPr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53E2466B-39C6-4E42-8A89-E9024E8B71C1}"/>
                </a:ext>
              </a:extLst>
            </p:cNvPr>
            <p:cNvSpPr/>
            <p:nvPr/>
          </p:nvSpPr>
          <p:spPr>
            <a:xfrm>
              <a:off x="2038212" y="2982284"/>
              <a:ext cx="786134" cy="786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="" xmlns:a16="http://schemas.microsoft.com/office/drawing/2014/main" id="{1FE97003-BA61-4BC5-BE6C-A71612D4E4B8}"/>
                </a:ext>
              </a:extLst>
            </p:cNvPr>
            <p:cNvSpPr/>
            <p:nvPr/>
          </p:nvSpPr>
          <p:spPr>
            <a:xfrm>
              <a:off x="2266903" y="3210975"/>
              <a:ext cx="328751" cy="328751"/>
            </a:xfrm>
            <a:prstGeom prst="star5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9419F176-41CF-49DD-8759-E3DB5C4E435A}"/>
              </a:ext>
            </a:extLst>
          </p:cNvPr>
          <p:cNvSpPr/>
          <p:nvPr/>
        </p:nvSpPr>
        <p:spPr>
          <a:xfrm>
            <a:off x="-8178180" y="-113814"/>
            <a:ext cx="788547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40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7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7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4.16667E-6 0 L 0.71133 0 " pathEditMode="relative" rAng="0" ptsTypes="AA">
                                      <p:cBhvr>
                                        <p:cTn id="44" dur="9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TITLE1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83290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>
            <a:off x="-2687121" y="1816337"/>
            <a:ext cx="5736834" cy="3225327"/>
            <a:chOff x="-2687121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68" y="560584"/>
              <a:ext cx="3225327" cy="5736834"/>
              <a:chOff x="4483337" y="463550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=""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=""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7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=""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16200000">
            <a:off x="4326909" y="-1159490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422940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1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3910125" y="593021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1003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1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0FECA6C-94BF-4427-A205-5592146E2C18}"/>
              </a:ext>
            </a:extLst>
          </p:cNvPr>
          <p:cNvSpPr txBox="1"/>
          <p:nvPr/>
        </p:nvSpPr>
        <p:spPr>
          <a:xfrm>
            <a:off x="4509099" y="3472210"/>
            <a:ext cx="6317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endem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Apistem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iusa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alictasperum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accab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quae laudit ellabor ecatem fugitius, con nos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isque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core sim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andaerit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turibus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tquias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posseriassum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velenda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cores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expliquiam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aciaect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otaturi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omnias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senihic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iandebis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discil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iusa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aliquid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CA931B08-6875-4587-B5FE-56A7FF8D7E4B}"/>
              </a:ext>
            </a:extLst>
          </p:cNvPr>
          <p:cNvGrpSpPr/>
          <p:nvPr/>
        </p:nvGrpSpPr>
        <p:grpSpPr>
          <a:xfrm>
            <a:off x="4509099" y="2312435"/>
            <a:ext cx="6317343" cy="876940"/>
            <a:chOff x="4509099" y="2312435"/>
            <a:chExt cx="6317343" cy="87694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="" xmlns:a16="http://schemas.microsoft.com/office/drawing/2014/main" id="{CF1F8ABE-E1E7-41B2-A0E1-A78F8D4A8835}"/>
                </a:ext>
              </a:extLst>
            </p:cNvPr>
            <p:cNvSpPr/>
            <p:nvPr/>
          </p:nvSpPr>
          <p:spPr>
            <a:xfrm>
              <a:off x="4509099" y="2312435"/>
              <a:ext cx="6317343" cy="8769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DA9F2E42-1CFB-450C-B038-286EDEAF1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4417" y="2455360"/>
              <a:ext cx="583334" cy="58362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76B25FDB-E4F4-4FE7-83BB-B63B80983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23336" y="2459094"/>
              <a:ext cx="583334" cy="583621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AA26EF0B-7D4C-4853-86ED-9127A4935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84242" y="2455361"/>
              <a:ext cx="583334" cy="58362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>
            <a:off x="-2687121" y="1816337"/>
            <a:ext cx="5736834" cy="3225327"/>
            <a:chOff x="-2687121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68" y="560584"/>
              <a:ext cx="3225327" cy="5736834"/>
              <a:chOff x="4483337" y="463550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=""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=""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7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=""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16200000">
            <a:off x="4326909" y="-1159490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422940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2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3918801" y="631134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1003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B0F0"/>
                  </a:solidFill>
                  <a:latin typeface="Bebas" pitchFamily="2" charset="0"/>
                </a:rPr>
                <a:t>TITLE 1</a:t>
              </a:r>
              <a:endParaRPr lang="ko-KR" altLang="en-US" sz="2400" dirty="0">
                <a:solidFill>
                  <a:srgbClr val="00B0F0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668DF094-F82B-46B9-93AF-4B30B8D6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63" y="-2575850"/>
            <a:ext cx="583334" cy="5836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6A55A7D4-1BEE-403B-9898-A55695689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70" y="-1886754"/>
            <a:ext cx="583334" cy="5836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B70276E8-278C-4834-A880-37547FF9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61" y="-2575850"/>
            <a:ext cx="583334" cy="58362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469" y="-2575850"/>
            <a:ext cx="583334" cy="58362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D2C208DC-829A-48B0-8992-65EAE62C4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960" y="-2575850"/>
            <a:ext cx="583334" cy="58362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22911C76-49B2-4DA5-96BB-8FFC4A845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467" y="-1134315"/>
            <a:ext cx="583334" cy="5836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93BB9E1-6CCC-4EDD-9E31-53D01E4F2AA4}"/>
              </a:ext>
            </a:extLst>
          </p:cNvPr>
          <p:cNvSpPr txBox="1"/>
          <p:nvPr/>
        </p:nvSpPr>
        <p:spPr>
          <a:xfrm>
            <a:off x="3927964" y="1528504"/>
            <a:ext cx="2286000" cy="4442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Avolum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Palius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simunu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vissulvid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probsedo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moridet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ex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nequi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siciem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et;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depsest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asdam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sisse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ocaequam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Onfitis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reorum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quitiuris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qui se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perorei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at,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sultus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cuperim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iusquam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musquam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tur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ponstra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An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Mandepo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striortemus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quondic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tebus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acideortum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omnirmihili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nostrius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proractorbem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qua rem. Mari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modissum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nulinclatia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Quit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perfex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sideps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siliemus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orid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pratandam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adenatique</a:t>
            </a:r>
            <a:r>
              <a:rPr lang="en-US" altLang="ko-KR" sz="16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ingulus</a:t>
            </a:r>
            <a:endParaRPr lang="ko-KR" altLang="en-US" sz="16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FE94A96-4140-4886-98EA-B6565BA2CF9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r="5407"/>
          <a:stretch/>
        </p:blipFill>
        <p:spPr>
          <a:xfrm>
            <a:off x="6502818" y="1515402"/>
            <a:ext cx="4856992" cy="4342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235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TITLE2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4086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5131" r="2824" b="13267"/>
          <a:stretch/>
        </p:blipFill>
        <p:spPr>
          <a:xfrm>
            <a:off x="6977183" y="2068922"/>
            <a:ext cx="4601004" cy="3985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9" y="3737075"/>
            <a:ext cx="4646246" cy="29324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54" y="202544"/>
            <a:ext cx="4743937" cy="3128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17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0">
        <p:fade/>
      </p:transition>
    </mc:Choice>
    <mc:Fallback xmlns="">
      <p:transition spd="med" advTm="7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260BD7B0-5415-44BF-B66B-70A173496262}"/>
              </a:ext>
            </a:extLst>
          </p:cNvPr>
          <p:cNvGrpSpPr/>
          <p:nvPr/>
        </p:nvGrpSpPr>
        <p:grpSpPr>
          <a:xfrm flipH="1">
            <a:off x="9175773" y="1816337"/>
            <a:ext cx="5736834" cy="3225327"/>
            <a:chOff x="-2687126" y="1816337"/>
            <a:chExt cx="5736834" cy="3225327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5748DA8-CCC3-4B7A-B38E-E8C4AC64D2B9}"/>
                </a:ext>
              </a:extLst>
            </p:cNvPr>
            <p:cNvSpPr/>
            <p:nvPr/>
          </p:nvSpPr>
          <p:spPr>
            <a:xfrm>
              <a:off x="0" y="2209799"/>
              <a:ext cx="2590800" cy="2426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034DA026-1007-426A-94C1-779847B7D052}"/>
                </a:ext>
              </a:extLst>
            </p:cNvPr>
            <p:cNvGrpSpPr/>
            <p:nvPr/>
          </p:nvGrpSpPr>
          <p:grpSpPr>
            <a:xfrm rot="5400000">
              <a:off x="-1431373" y="560584"/>
              <a:ext cx="3225327" cy="5736834"/>
              <a:chOff x="4483334" y="463552"/>
              <a:chExt cx="3225327" cy="573683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="" xmlns:a16="http://schemas.microsoft.com/office/drawing/2014/main" id="{B107F354-2D56-4AB8-B2F7-39345AB66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="" xmlns:a16="http://schemas.microsoft.com/office/drawing/2014/main" id="{CB40A3CA-8CDD-4EF7-A05A-B05F336A2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4" y="463552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=""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19" y="-110837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42CA46A4-D0F5-4000-AB09-0DF0D0389545}"/>
              </a:ext>
            </a:extLst>
          </p:cNvPr>
          <p:cNvSpPr/>
          <p:nvPr/>
        </p:nvSpPr>
        <p:spPr>
          <a:xfrm>
            <a:off x="10656054" y="2829642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4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2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7F133165-1DFE-48C1-BCDC-90C0E4D7FF26}"/>
              </a:ext>
            </a:extLst>
          </p:cNvPr>
          <p:cNvSpPr/>
          <p:nvPr/>
        </p:nvSpPr>
        <p:spPr>
          <a:xfrm>
            <a:off x="840394" y="3429000"/>
            <a:ext cx="1493231" cy="22132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1</a:t>
            </a:r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4F447592-A593-43DD-9A0C-2691F159808A}"/>
              </a:ext>
            </a:extLst>
          </p:cNvPr>
          <p:cNvSpPr/>
          <p:nvPr/>
        </p:nvSpPr>
        <p:spPr>
          <a:xfrm>
            <a:off x="2788057" y="3088251"/>
            <a:ext cx="1493231" cy="2554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2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CAF442E3-E510-426E-AFB6-44643BDCD8C5}"/>
              </a:ext>
            </a:extLst>
          </p:cNvPr>
          <p:cNvSpPr/>
          <p:nvPr/>
        </p:nvSpPr>
        <p:spPr>
          <a:xfrm>
            <a:off x="4735720" y="2829642"/>
            <a:ext cx="1493231" cy="28126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3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BF8A6B11-D912-4C2F-9897-D9A5BE7F36BB}"/>
              </a:ext>
            </a:extLst>
          </p:cNvPr>
          <p:cNvSpPr/>
          <p:nvPr/>
        </p:nvSpPr>
        <p:spPr>
          <a:xfrm>
            <a:off x="6683383" y="2571760"/>
            <a:ext cx="1493231" cy="30705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SUBJECT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Bebas" pitchFamily="2" charset="0"/>
              </a:rPr>
              <a:t>4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F81E0FF-8A68-4CA5-8A49-47E582159D7A}"/>
              </a:ext>
            </a:extLst>
          </p:cNvPr>
          <p:cNvSpPr txBox="1"/>
          <p:nvPr/>
        </p:nvSpPr>
        <p:spPr>
          <a:xfrm>
            <a:off x="748102" y="1672047"/>
            <a:ext cx="3520682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2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20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" grpId="0" animBg="1"/>
      <p:bldP spid="2" grpId="0" animBg="1"/>
      <p:bldP spid="27" grpId="0" animBg="1"/>
      <p:bldP spid="28" grpId="0" animBg="1"/>
      <p:bldP spid="30" grpId="0" animBg="1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E3072C31-085E-4523-AC59-84788E0A1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332" y="1207959"/>
            <a:ext cx="583334" cy="583621"/>
          </a:xfrm>
          <a:prstGeom prst="rect">
            <a:avLst/>
          </a:prstGeom>
        </p:spPr>
      </p:pic>
      <p:pic>
        <p:nvPicPr>
          <p:cNvPr id="4" name="10 years of the iPhone in 10 seconds">
            <a:hlinkClick r:id="" action="ppaction://media"/>
            <a:extLst>
              <a:ext uri="{FF2B5EF4-FFF2-40B4-BE49-F238E27FC236}">
                <a16:creationId xmlns="" xmlns:a16="http://schemas.microsoft.com/office/drawing/2014/main" id="{A64F22AF-9921-42E4-A557-B61A7D34C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2200" y="2321831"/>
            <a:ext cx="4699000" cy="352425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95E57A54-22EB-42A2-8C4B-D83319800CE2}"/>
              </a:ext>
            </a:extLst>
          </p:cNvPr>
          <p:cNvGrpSpPr/>
          <p:nvPr/>
        </p:nvGrpSpPr>
        <p:grpSpPr>
          <a:xfrm>
            <a:off x="2667000" y="1843677"/>
            <a:ext cx="6858000" cy="4469216"/>
            <a:chOff x="2667000" y="1188720"/>
            <a:chExt cx="6858000" cy="4469216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D407ACC7-CEDE-4C39-BC5E-F2FF7EA6A770}"/>
                </a:ext>
              </a:extLst>
            </p:cNvPr>
            <p:cNvSpPr/>
            <p:nvPr/>
          </p:nvSpPr>
          <p:spPr>
            <a:xfrm>
              <a:off x="3097530" y="1188720"/>
              <a:ext cx="5634265" cy="868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02E9008A-5CD0-4025-A149-A6E84788C84B}"/>
                </a:ext>
              </a:extLst>
            </p:cNvPr>
            <p:cNvSpPr/>
            <p:nvPr/>
          </p:nvSpPr>
          <p:spPr>
            <a:xfrm>
              <a:off x="3097530" y="4789256"/>
              <a:ext cx="5634265" cy="868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09C57B89-4E75-4C2B-8F7E-F693CE4C9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231250" y="0"/>
              <a:ext cx="3729500" cy="6858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C8D9972-E70D-4EBF-8E1F-2035C345B3B5}"/>
              </a:ext>
            </a:extLst>
          </p:cNvPr>
          <p:cNvSpPr txBox="1"/>
          <p:nvPr/>
        </p:nvSpPr>
        <p:spPr>
          <a:xfrm>
            <a:off x="3201251" y="1959783"/>
            <a:ext cx="5560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ysClr val="windowText" lastClr="000000"/>
                </a:solidFill>
                <a:latin typeface="Bebas" pitchFamily="2" charset="0"/>
              </a:rPr>
              <a:t>HISTORY OF THE IPHONE (10S)</a:t>
            </a:r>
            <a:endParaRPr lang="ko-KR" altLang="en-US" sz="1600" dirty="0">
              <a:solidFill>
                <a:sysClr val="windowText" lastClr="000000"/>
              </a:solidFill>
              <a:latin typeface="Bebas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3FDB10F-A3D7-4574-B03C-ED445652FF50}"/>
              </a:ext>
            </a:extLst>
          </p:cNvPr>
          <p:cNvSpPr/>
          <p:nvPr/>
        </p:nvSpPr>
        <p:spPr>
          <a:xfrm>
            <a:off x="6096000" y="7079226"/>
            <a:ext cx="6096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2F8CEEE0-4987-4B6D-940B-366C9CCE7D65}"/>
              </a:ext>
            </a:extLst>
          </p:cNvPr>
          <p:cNvSpPr/>
          <p:nvPr/>
        </p:nvSpPr>
        <p:spPr>
          <a:xfrm>
            <a:off x="0" y="-7015969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7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animMotion origin="layout" path="M 0 -1.85185E-6 L 0 1.02315 " pathEditMode="relative" rAng="0" ptsTypes="AA">
                                      <p:cBhvr>
                                        <p:cTn id="2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animMotion origin="layout" path="M 1.11022E-16 4.07407E-6 L 1.11022E-16 -1.03218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8" grpId="0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F2063145-1FD6-49AE-8B36-36189A16C80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5114882" y="3198168"/>
            <a:ext cx="1962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TITLE3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46983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E3826EE-61B8-4BEE-9806-A7FFF6E051C6}"/>
              </a:ext>
            </a:extLst>
          </p:cNvPr>
          <p:cNvSpPr/>
          <p:nvPr/>
        </p:nvSpPr>
        <p:spPr>
          <a:xfrm>
            <a:off x="4858624" y="1191237"/>
            <a:ext cx="2474752" cy="4236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F17B310-1F6F-4B4D-A41C-8DDF04CE5923}"/>
              </a:ext>
            </a:extLst>
          </p:cNvPr>
          <p:cNvSpPr/>
          <p:nvPr/>
        </p:nvSpPr>
        <p:spPr>
          <a:xfrm>
            <a:off x="4858624" y="981075"/>
            <a:ext cx="2474752" cy="47815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3E74246-4A4B-4D0E-AD2D-2FCFC1D6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13" y="3311053"/>
            <a:ext cx="1382974" cy="234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5FAB79F-33A8-4946-95F0-CBA1AE415C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9"/>
          <a:stretch/>
        </p:blipFill>
        <p:spPr>
          <a:xfrm>
            <a:off x="4483337" y="463550"/>
            <a:ext cx="3225327" cy="57162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B89382F-32E9-4F83-9F3D-6625DD858D09}"/>
              </a:ext>
            </a:extLst>
          </p:cNvPr>
          <p:cNvSpPr/>
          <p:nvPr/>
        </p:nvSpPr>
        <p:spPr>
          <a:xfrm>
            <a:off x="5496317" y="2943558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밀어서 발표시작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7D03DBBF-316D-48CA-ACAD-B673F141BAF2}"/>
              </a:ext>
            </a:extLst>
          </p:cNvPr>
          <p:cNvSpPr/>
          <p:nvPr/>
        </p:nvSpPr>
        <p:spPr>
          <a:xfrm>
            <a:off x="5384140" y="3268989"/>
            <a:ext cx="319088" cy="31908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0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5E-6 1.48148E-6 L 0.09245 1.48148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9C9B5F81-7EB6-4040-9D00-2F374E600545}"/>
              </a:ext>
            </a:extLst>
          </p:cNvPr>
          <p:cNvGrpSpPr/>
          <p:nvPr/>
        </p:nvGrpSpPr>
        <p:grpSpPr>
          <a:xfrm>
            <a:off x="818615" y="463550"/>
            <a:ext cx="3225327" cy="5736834"/>
            <a:chOff x="818615" y="463550"/>
            <a:chExt cx="3225327" cy="5736834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02426089-EDD3-48E5-ADB2-9D9F6AF19C5D}"/>
                </a:ext>
              </a:extLst>
            </p:cNvPr>
            <p:cNvSpPr/>
            <p:nvPr/>
          </p:nvSpPr>
          <p:spPr>
            <a:xfrm>
              <a:off x="1212078" y="1003300"/>
              <a:ext cx="2426341" cy="454836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="" xmlns:a16="http://schemas.microsoft.com/office/drawing/2014/main" id="{83D4F8F5-57B7-41B5-A490-1FFA19A3F53C}"/>
                </a:ext>
              </a:extLst>
            </p:cNvPr>
            <p:cNvGrpSpPr/>
            <p:nvPr/>
          </p:nvGrpSpPr>
          <p:grpSpPr>
            <a:xfrm>
              <a:off x="818615" y="463550"/>
              <a:ext cx="3225327" cy="5736834"/>
              <a:chOff x="4483337" y="463550"/>
              <a:chExt cx="3225327" cy="573683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="" xmlns:a16="http://schemas.microsoft.com/office/drawing/2014/main" id="{A1877939-E97C-4044-A861-3C90FD453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="" xmlns:a16="http://schemas.microsoft.com/office/drawing/2014/main" id="{6886FECE-DC4C-4E4D-BB52-D3FFD8A2A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83337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621A100-A3E6-44E1-989E-DEB8BD24F493}"/>
              </a:ext>
            </a:extLst>
          </p:cNvPr>
          <p:cNvSpPr/>
          <p:nvPr/>
        </p:nvSpPr>
        <p:spPr>
          <a:xfrm>
            <a:off x="4760686" y="0"/>
            <a:ext cx="7431314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3BFCC863-1710-46AF-B5F5-D3C73FCFAD21}"/>
              </a:ext>
            </a:extLst>
          </p:cNvPr>
          <p:cNvSpPr/>
          <p:nvPr/>
        </p:nvSpPr>
        <p:spPr>
          <a:xfrm>
            <a:off x="1831920" y="2090828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9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6E77915-E53C-4FC8-A6E5-E9A6BD03A7E9}"/>
              </a:ext>
            </a:extLst>
          </p:cNvPr>
          <p:cNvSpPr txBox="1"/>
          <p:nvPr/>
        </p:nvSpPr>
        <p:spPr>
          <a:xfrm>
            <a:off x="1484849" y="3817234"/>
            <a:ext cx="1880798" cy="1518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16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0A12446F-6722-474E-B7E5-2E75D8737457}"/>
              </a:ext>
            </a:extLst>
          </p:cNvPr>
          <p:cNvGrpSpPr/>
          <p:nvPr/>
        </p:nvGrpSpPr>
        <p:grpSpPr>
          <a:xfrm>
            <a:off x="4988291" y="434711"/>
            <a:ext cx="7203709" cy="515005"/>
            <a:chOff x="3824241" y="593021"/>
            <a:chExt cx="7203709" cy="515005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1291D53E-5458-4187-A891-12536B18ADAB}"/>
                </a:ext>
              </a:extLst>
            </p:cNvPr>
            <p:cNvSpPr txBox="1"/>
            <p:nvPr/>
          </p:nvSpPr>
          <p:spPr>
            <a:xfrm>
              <a:off x="3824241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3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7B4BC747-E066-485D-941C-783398FFDEBA}"/>
                </a:ext>
              </a:extLst>
            </p:cNvPr>
            <p:cNvCxnSpPr>
              <a:cxnSpLocks/>
            </p:cNvCxnSpPr>
            <p:nvPr/>
          </p:nvCxnSpPr>
          <p:spPr>
            <a:xfrm>
              <a:off x="3929030" y="1108026"/>
              <a:ext cx="7098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EE176622-CCEC-4C07-873D-95277DD61BD3}"/>
              </a:ext>
            </a:extLst>
          </p:cNvPr>
          <p:cNvSpPr/>
          <p:nvPr/>
        </p:nvSpPr>
        <p:spPr>
          <a:xfrm>
            <a:off x="5093080" y="1280932"/>
            <a:ext cx="6756020" cy="1424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1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B49798F-74BE-484C-9909-53278F21AF2C}"/>
              </a:ext>
            </a:extLst>
          </p:cNvPr>
          <p:cNvSpPr/>
          <p:nvPr/>
        </p:nvSpPr>
        <p:spPr>
          <a:xfrm>
            <a:off x="5093080" y="4736736"/>
            <a:ext cx="6756020" cy="14241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3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48AD7E8F-0511-4719-9D23-BD9ECA386A68}"/>
              </a:ext>
            </a:extLst>
          </p:cNvPr>
          <p:cNvSpPr/>
          <p:nvPr/>
        </p:nvSpPr>
        <p:spPr>
          <a:xfrm>
            <a:off x="5093080" y="2981358"/>
            <a:ext cx="6756020" cy="142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B0F0"/>
                </a:solidFill>
                <a:latin typeface="Bebas" pitchFamily="2" charset="0"/>
                <a:cs typeface="Arial" panose="020B0604020202020204" pitchFamily="34" charset="0"/>
              </a:rPr>
              <a:t>SUBJECT 2</a:t>
            </a:r>
          </a:p>
          <a:p>
            <a:pPr algn="ctr"/>
            <a:endParaRPr lang="en-US" altLang="ko-KR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9" grpId="0"/>
      <p:bldP spid="43" grpId="0" animBg="1"/>
      <p:bldP spid="46" grpId="0" animBg="1"/>
      <p:bldP spid="4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16AF4C3D-F8D4-45BB-AADC-6BACF33BD85E}"/>
              </a:ext>
            </a:extLst>
          </p:cNvPr>
          <p:cNvGrpSpPr/>
          <p:nvPr/>
        </p:nvGrpSpPr>
        <p:grpSpPr>
          <a:xfrm rot="2700000">
            <a:off x="1183802" y="111889"/>
            <a:ext cx="2702950" cy="4970326"/>
            <a:chOff x="4333303" y="1291228"/>
            <a:chExt cx="2702950" cy="4970326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8DD55D9A-51B1-4430-9BAD-5650CD11614A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5F4AB83B-B5DF-4F5F-A0D2-0A20AA781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C162C690-8DE0-4132-9C7F-C3F371B5AFD6}"/>
              </a:ext>
            </a:extLst>
          </p:cNvPr>
          <p:cNvSpPr/>
          <p:nvPr/>
        </p:nvSpPr>
        <p:spPr>
          <a:xfrm>
            <a:off x="10698419" y="366961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Bebas" pitchFamily="2" charset="0"/>
              </a:rPr>
              <a:t>10</a:t>
            </a:r>
            <a:endParaRPr lang="ko-KR" altLang="en-US" sz="4800" dirty="0">
              <a:solidFill>
                <a:srgbClr val="FFC000"/>
              </a:solidFill>
              <a:latin typeface="Beba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F6B8798-6643-4891-B8DD-761459D2EEC2}"/>
              </a:ext>
            </a:extLst>
          </p:cNvPr>
          <p:cNvSpPr txBox="1"/>
          <p:nvPr/>
        </p:nvSpPr>
        <p:spPr>
          <a:xfrm rot="18900000">
            <a:off x="7950950" y="8760884"/>
            <a:ext cx="1943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1400" baseline="3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1400" baseline="3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59D86400-1268-4758-A691-D8DD71DF217C}"/>
              </a:ext>
            </a:extLst>
          </p:cNvPr>
          <p:cNvSpPr txBox="1"/>
          <p:nvPr/>
        </p:nvSpPr>
        <p:spPr>
          <a:xfrm>
            <a:off x="1270310" y="9365773"/>
            <a:ext cx="4786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BB35106A-14C2-4402-91A8-146849921E56}"/>
              </a:ext>
            </a:extLst>
          </p:cNvPr>
          <p:cNvGrpSpPr/>
          <p:nvPr/>
        </p:nvGrpSpPr>
        <p:grpSpPr>
          <a:xfrm rot="2700000">
            <a:off x="4923761" y="111889"/>
            <a:ext cx="2702950" cy="4970326"/>
            <a:chOff x="4333303" y="1291228"/>
            <a:chExt cx="2702950" cy="4970326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964AF2B-0A12-48D2-B761-B8FFDCD633FC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D6123F24-74B5-44B9-B138-BB627F33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6F883011-1C13-48CE-8A1B-E4D6109B0766}"/>
              </a:ext>
            </a:extLst>
          </p:cNvPr>
          <p:cNvGrpSpPr/>
          <p:nvPr/>
        </p:nvGrpSpPr>
        <p:grpSpPr>
          <a:xfrm rot="2700000">
            <a:off x="1274865" y="3752199"/>
            <a:ext cx="2702950" cy="4970326"/>
            <a:chOff x="4333303" y="1291228"/>
            <a:chExt cx="2702950" cy="4970326"/>
          </a:xfrm>
        </p:grpSpPr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0D7EDEBC-ACB1-4484-8BD6-557903B073A8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="" xmlns:a16="http://schemas.microsoft.com/office/drawing/2014/main" id="{F33E6E65-9628-4B63-8FA4-FB95DBC97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F5058864-0C6E-454D-8B4C-D02725BFE394}"/>
              </a:ext>
            </a:extLst>
          </p:cNvPr>
          <p:cNvGrpSpPr/>
          <p:nvPr/>
        </p:nvGrpSpPr>
        <p:grpSpPr>
          <a:xfrm rot="2700000">
            <a:off x="5240656" y="3538061"/>
            <a:ext cx="2702950" cy="4970326"/>
            <a:chOff x="4333303" y="1291228"/>
            <a:chExt cx="2702950" cy="4970326"/>
          </a:xfrm>
        </p:grpSpPr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1065C9E8-43D6-4CB0-9B52-54581E979229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="" xmlns:a16="http://schemas.microsoft.com/office/drawing/2014/main" id="{78BD8EF7-92E7-4B3F-AA57-960760B18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2436F66-FC09-4AF2-B370-023DADEE91AA}"/>
              </a:ext>
            </a:extLst>
          </p:cNvPr>
          <p:cNvSpPr txBox="1"/>
          <p:nvPr/>
        </p:nvSpPr>
        <p:spPr>
          <a:xfrm rot="18900000">
            <a:off x="1713860" y="2318032"/>
            <a:ext cx="162769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subject1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0D6D6DB-AD39-491F-8015-5E2C85F8E968}"/>
              </a:ext>
            </a:extLst>
          </p:cNvPr>
          <p:cNvSpPr txBox="1"/>
          <p:nvPr/>
        </p:nvSpPr>
        <p:spPr>
          <a:xfrm rot="18900000">
            <a:off x="2101553" y="5659218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keyword1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E874CD2-CEE1-4DCE-9C75-B646728CF5DF}"/>
              </a:ext>
            </a:extLst>
          </p:cNvPr>
          <p:cNvSpPr txBox="1"/>
          <p:nvPr/>
        </p:nvSpPr>
        <p:spPr>
          <a:xfrm rot="18900000">
            <a:off x="5498797" y="2362087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9022C65-A700-449C-9D8E-F692134330F7}"/>
              </a:ext>
            </a:extLst>
          </p:cNvPr>
          <p:cNvSpPr txBox="1"/>
          <p:nvPr/>
        </p:nvSpPr>
        <p:spPr>
          <a:xfrm rot="18900000">
            <a:off x="5772014" y="5775080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keyword3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1EF6FE27-0787-41A5-9FF3-310D2A1190B0}"/>
              </a:ext>
            </a:extLst>
          </p:cNvPr>
          <p:cNvSpPr txBox="1"/>
          <p:nvPr/>
        </p:nvSpPr>
        <p:spPr>
          <a:xfrm>
            <a:off x="8578798" y="2810754"/>
            <a:ext cx="3359768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8B3AECAD-DD0A-4C15-A83B-E039F6EFB139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1" grpId="0" animBg="1"/>
      <p:bldP spid="42" grpId="0"/>
      <p:bldP spid="43" grpId="0"/>
      <p:bldP spid="45" grpId="0"/>
      <p:bldP spid="47" grpId="0"/>
      <p:bldP spid="5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16AF4C3D-F8D4-45BB-AADC-6BACF33BD85E}"/>
              </a:ext>
            </a:extLst>
          </p:cNvPr>
          <p:cNvGrpSpPr/>
          <p:nvPr/>
        </p:nvGrpSpPr>
        <p:grpSpPr>
          <a:xfrm rot="8100000">
            <a:off x="1183802" y="251593"/>
            <a:ext cx="2702950" cy="4970326"/>
            <a:chOff x="4333303" y="1291228"/>
            <a:chExt cx="2702950" cy="4970326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8DD55D9A-51B1-4430-9BAD-5650CD11614A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5F4AB83B-B5DF-4F5F-A0D2-0A20AA781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C162C690-8DE0-4132-9C7F-C3F371B5AFD6}"/>
              </a:ext>
            </a:extLst>
          </p:cNvPr>
          <p:cNvSpPr/>
          <p:nvPr/>
        </p:nvSpPr>
        <p:spPr>
          <a:xfrm>
            <a:off x="301125" y="5345189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11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BB35106A-14C2-4402-91A8-146849921E56}"/>
              </a:ext>
            </a:extLst>
          </p:cNvPr>
          <p:cNvGrpSpPr/>
          <p:nvPr/>
        </p:nvGrpSpPr>
        <p:grpSpPr>
          <a:xfrm rot="8100000">
            <a:off x="4638055" y="251593"/>
            <a:ext cx="2702950" cy="4970326"/>
            <a:chOff x="4333303" y="1291228"/>
            <a:chExt cx="2702950" cy="4970326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964AF2B-0A12-48D2-B761-B8FFDCD633FC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D6123F24-74B5-44B9-B138-BB627F33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F5058864-0C6E-454D-8B4C-D02725BFE394}"/>
              </a:ext>
            </a:extLst>
          </p:cNvPr>
          <p:cNvGrpSpPr/>
          <p:nvPr/>
        </p:nvGrpSpPr>
        <p:grpSpPr>
          <a:xfrm rot="8100000">
            <a:off x="8092308" y="251593"/>
            <a:ext cx="2702950" cy="4970326"/>
            <a:chOff x="4333303" y="1291228"/>
            <a:chExt cx="2702950" cy="4970326"/>
          </a:xfrm>
        </p:grpSpPr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1065C9E8-43D6-4CB0-9B52-54581E979229}"/>
                </a:ext>
              </a:extLst>
            </p:cNvPr>
            <p:cNvSpPr/>
            <p:nvPr/>
          </p:nvSpPr>
          <p:spPr>
            <a:xfrm>
              <a:off x="4667250" y="1819275"/>
              <a:ext cx="2066925" cy="381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</a:t>
              </a:r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="" xmlns:a16="http://schemas.microsoft.com/office/drawing/2014/main" id="{78BD8EF7-92E7-4B3F-AA57-960760B18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303" y="1291228"/>
              <a:ext cx="2702950" cy="4970326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2436F66-FC09-4AF2-B370-023DADEE91AA}"/>
              </a:ext>
            </a:extLst>
          </p:cNvPr>
          <p:cNvSpPr txBox="1"/>
          <p:nvPr/>
        </p:nvSpPr>
        <p:spPr>
          <a:xfrm rot="2700000">
            <a:off x="1726676" y="2554042"/>
            <a:ext cx="1627697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subject2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3E874CD2-CEE1-4DCE-9C75-B646728CF5DF}"/>
              </a:ext>
            </a:extLst>
          </p:cNvPr>
          <p:cNvSpPr txBox="1"/>
          <p:nvPr/>
        </p:nvSpPr>
        <p:spPr>
          <a:xfrm rot="2700000">
            <a:off x="5238110" y="2637961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keyword4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99022C65-A700-449C-9D8E-F692134330F7}"/>
              </a:ext>
            </a:extLst>
          </p:cNvPr>
          <p:cNvSpPr txBox="1"/>
          <p:nvPr/>
        </p:nvSpPr>
        <p:spPr>
          <a:xfrm rot="2700000">
            <a:off x="8696153" y="2637962"/>
            <a:ext cx="161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Bebas" pitchFamily="2" charset="0"/>
              </a:rPr>
              <a:t>keyword5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Bebas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1EF6FE27-0787-41A5-9FF3-310D2A1190B0}"/>
              </a:ext>
            </a:extLst>
          </p:cNvPr>
          <p:cNvSpPr txBox="1"/>
          <p:nvPr/>
        </p:nvSpPr>
        <p:spPr>
          <a:xfrm>
            <a:off x="5248190" y="5820410"/>
            <a:ext cx="6744036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estescere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ingulicae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etiam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prortatque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diussum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commorte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tertea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consulvirmis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eferfex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simpotabem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hocul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tilicon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duciem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forio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clesi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turopons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adhum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publiu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veres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virtilic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quod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prorterris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dem </a:t>
            </a:r>
            <a:r>
              <a:rPr lang="en-US" altLang="ko-KR" sz="1600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C.</a:t>
            </a:r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8B3AECAD-DD0A-4C15-A83B-E039F6EFB139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8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1" grpId="0" animBg="1"/>
      <p:bldP spid="43" grpId="0"/>
      <p:bldP spid="45" grpId="0"/>
      <p:bldP spid="47" grpId="0"/>
      <p:bldP spid="5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9C9B5F81-7EB6-4040-9D00-2F374E600545}"/>
              </a:ext>
            </a:extLst>
          </p:cNvPr>
          <p:cNvGrpSpPr/>
          <p:nvPr/>
        </p:nvGrpSpPr>
        <p:grpSpPr>
          <a:xfrm>
            <a:off x="8201526" y="463550"/>
            <a:ext cx="3225327" cy="5736834"/>
            <a:chOff x="812584" y="463550"/>
            <a:chExt cx="3225327" cy="5736834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02426089-EDD3-48E5-ADB2-9D9F6AF19C5D}"/>
                </a:ext>
              </a:extLst>
            </p:cNvPr>
            <p:cNvSpPr/>
            <p:nvPr/>
          </p:nvSpPr>
          <p:spPr>
            <a:xfrm>
              <a:off x="1212078" y="1003300"/>
              <a:ext cx="2426341" cy="45483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="" xmlns:a16="http://schemas.microsoft.com/office/drawing/2014/main" id="{83D4F8F5-57B7-41B5-A490-1FFA19A3F53C}"/>
                </a:ext>
              </a:extLst>
            </p:cNvPr>
            <p:cNvGrpSpPr/>
            <p:nvPr/>
          </p:nvGrpSpPr>
          <p:grpSpPr>
            <a:xfrm>
              <a:off x="812584" y="463550"/>
              <a:ext cx="3225327" cy="5736834"/>
              <a:chOff x="4477306" y="463550"/>
              <a:chExt cx="3225327" cy="573683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="" xmlns:a16="http://schemas.microsoft.com/office/drawing/2014/main" id="{A1877939-E97C-4044-A861-3C90FD453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306332"/>
                <a:ext cx="2426341" cy="17439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="" xmlns:a16="http://schemas.microsoft.com/office/drawing/2014/main" id="{6886FECE-DC4C-4E4D-BB52-D3FFD8A2A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71"/>
              <a:stretch/>
            </p:blipFill>
            <p:spPr>
              <a:xfrm>
                <a:off x="4477306" y="463550"/>
                <a:ext cx="3225327" cy="5736834"/>
              </a:xfrm>
              <a:prstGeom prst="rect">
                <a:avLst/>
              </a:prstGeom>
            </p:spPr>
          </p:pic>
        </p:grpSp>
      </p:grp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621A100-A3E6-44E1-989E-DEB8BD24F493}"/>
              </a:ext>
            </a:extLst>
          </p:cNvPr>
          <p:cNvSpPr/>
          <p:nvPr/>
        </p:nvSpPr>
        <p:spPr>
          <a:xfrm>
            <a:off x="0" y="0"/>
            <a:ext cx="7431314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3BFCC863-1710-46AF-B5F5-D3C73FCFAD21}"/>
              </a:ext>
            </a:extLst>
          </p:cNvPr>
          <p:cNvSpPr/>
          <p:nvPr/>
        </p:nvSpPr>
        <p:spPr>
          <a:xfrm>
            <a:off x="9220862" y="2090828"/>
            <a:ext cx="1186656" cy="1186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Bebas" pitchFamily="2" charset="0"/>
              </a:rPr>
              <a:t>12</a:t>
            </a:r>
            <a:endParaRPr lang="ko-KR" altLang="en-US" sz="4800" dirty="0">
              <a:solidFill>
                <a:srgbClr val="00B0F0"/>
              </a:solidFill>
              <a:latin typeface="Beba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6E77915-E53C-4FC8-A6E5-E9A6BD03A7E9}"/>
              </a:ext>
            </a:extLst>
          </p:cNvPr>
          <p:cNvSpPr txBox="1"/>
          <p:nvPr/>
        </p:nvSpPr>
        <p:spPr>
          <a:xfrm>
            <a:off x="8873791" y="3817234"/>
            <a:ext cx="1880798" cy="1518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pt-BR" altLang="ko-KR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Ucienestium isque in core sim fugiam vitatur andaerit im fugiam quam, endi te volupta turibus nos aut qui conseca tquias dolore posseriassum velenda cores expliquiam, a</a:t>
            </a:r>
            <a:endParaRPr lang="ko-KR" altLang="en-US" sz="16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/>
            <a:endParaRPr lang="ko-KR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0A12446F-6722-474E-B7E5-2E75D8737457}"/>
              </a:ext>
            </a:extLst>
          </p:cNvPr>
          <p:cNvGrpSpPr/>
          <p:nvPr/>
        </p:nvGrpSpPr>
        <p:grpSpPr>
          <a:xfrm>
            <a:off x="-10506" y="434711"/>
            <a:ext cx="7169618" cy="515005"/>
            <a:chOff x="3586130" y="593021"/>
            <a:chExt cx="7169618" cy="515005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1291D53E-5458-4187-A891-12536B18ADAB}"/>
                </a:ext>
              </a:extLst>
            </p:cNvPr>
            <p:cNvSpPr txBox="1"/>
            <p:nvPr/>
          </p:nvSpPr>
          <p:spPr>
            <a:xfrm>
              <a:off x="9692636" y="593021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Bebas" pitchFamily="2" charset="0"/>
                </a:rPr>
                <a:t>TITLE 3</a:t>
              </a:r>
              <a:endParaRPr lang="ko-KR" altLang="en-US" sz="2400" dirty="0">
                <a:solidFill>
                  <a:schemeClr val="bg1"/>
                </a:solidFill>
                <a:latin typeface="Bebas" pitchFamily="2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7B4BC747-E066-485D-941C-783398FFDEBA}"/>
                </a:ext>
              </a:extLst>
            </p:cNvPr>
            <p:cNvCxnSpPr>
              <a:cxnSpLocks/>
            </p:cNvCxnSpPr>
            <p:nvPr/>
          </p:nvCxnSpPr>
          <p:spPr>
            <a:xfrm>
              <a:off x="3586130" y="1108026"/>
              <a:ext cx="70989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EE176622-CCEC-4C07-873D-95277DD61BD3}"/>
              </a:ext>
            </a:extLst>
          </p:cNvPr>
          <p:cNvSpPr/>
          <p:nvPr/>
        </p:nvSpPr>
        <p:spPr>
          <a:xfrm>
            <a:off x="332394" y="1280932"/>
            <a:ext cx="6756020" cy="14241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4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B49798F-74BE-484C-9909-53278F21AF2C}"/>
              </a:ext>
            </a:extLst>
          </p:cNvPr>
          <p:cNvSpPr/>
          <p:nvPr/>
        </p:nvSpPr>
        <p:spPr>
          <a:xfrm>
            <a:off x="332394" y="4736736"/>
            <a:ext cx="6756020" cy="14241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SUBJECT 6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48AD7E8F-0511-4719-9D23-BD9ECA386A68}"/>
              </a:ext>
            </a:extLst>
          </p:cNvPr>
          <p:cNvSpPr/>
          <p:nvPr/>
        </p:nvSpPr>
        <p:spPr>
          <a:xfrm>
            <a:off x="332394" y="2981358"/>
            <a:ext cx="6756020" cy="142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C000"/>
                </a:solidFill>
                <a:latin typeface="Bebas" pitchFamily="2" charset="0"/>
                <a:cs typeface="Arial" panose="020B0604020202020204" pitchFamily="34" charset="0"/>
              </a:rPr>
              <a:t>SUBJECT 5</a:t>
            </a:r>
          </a:p>
          <a:p>
            <a:pPr algn="ctr"/>
            <a:endParaRPr lang="en-US" altLang="ko-KR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nobis et,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doluptatur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eicia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volorita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dolore vent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moluptatume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 quo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eaqui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exped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untorpo</a:t>
            </a:r>
            <a:endParaRPr lang="en-US" altLang="ko-KR" baseline="30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sapietu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rehenia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imincium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ellento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explame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doluptus</a:t>
            </a:r>
            <a:r>
              <a:rPr lang="en-US" altLang="ko-KR" baseline="30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aseline="300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nonseditiur</a:t>
            </a:r>
            <a:endParaRPr lang="en-US" altLang="ko-KR" baseline="30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9" grpId="0"/>
      <p:bldP spid="43" grpId="0" animBg="1"/>
      <p:bldP spid="46" grpId="0" animBg="1"/>
      <p:bldP spid="4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0638460-9C76-4960-83AA-37E93249ABB5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52A4CD4-40B3-480B-B4B7-AF27F29C3544}"/>
              </a:ext>
            </a:extLst>
          </p:cNvPr>
          <p:cNvSpPr txBox="1"/>
          <p:nvPr/>
        </p:nvSpPr>
        <p:spPr>
          <a:xfrm>
            <a:off x="4589440" y="2828835"/>
            <a:ext cx="3013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Question</a:t>
            </a:r>
          </a:p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&amp;</a:t>
            </a:r>
          </a:p>
          <a:p>
            <a:pPr algn="dist"/>
            <a:r>
              <a:rPr lang="en-US" altLang="ko-KR" sz="2400" dirty="0">
                <a:solidFill>
                  <a:schemeClr val="bg1"/>
                </a:solidFill>
                <a:latin typeface="Bebas" pitchFamily="2" charset="0"/>
              </a:rPr>
              <a:t>answer</a:t>
            </a:r>
            <a:endParaRPr lang="ko-KR" altLang="en-US" sz="24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32255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C8A57E6-A83B-40ED-89F7-837EAE02C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294" y="-735575"/>
            <a:ext cx="362592" cy="5404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031A16F-38B5-4638-ADD9-D59C6D05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19" y="-1493670"/>
            <a:ext cx="508608" cy="7580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D5528797-2B5A-4071-8B9A-6A3C10F55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98584" y="3337408"/>
            <a:ext cx="20213194" cy="286994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A72A5FD4-4C3C-49FC-B81D-A594C3D3D1C5}"/>
              </a:ext>
            </a:extLst>
          </p:cNvPr>
          <p:cNvGrpSpPr/>
          <p:nvPr/>
        </p:nvGrpSpPr>
        <p:grpSpPr>
          <a:xfrm>
            <a:off x="-2195918" y="-296494"/>
            <a:ext cx="14690754" cy="9940290"/>
            <a:chOff x="-2208174" y="-208346"/>
            <a:chExt cx="14762202" cy="9844412"/>
          </a:xfrm>
        </p:grpSpPr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2554BEA1-C770-4A9B-8F32-B60B93DB1AE5}"/>
                </a:ext>
              </a:extLst>
            </p:cNvPr>
            <p:cNvSpPr/>
            <p:nvPr/>
          </p:nvSpPr>
          <p:spPr>
            <a:xfrm rot="18000000">
              <a:off x="250721" y="-2667241"/>
              <a:ext cx="9844412" cy="14762202"/>
            </a:xfrm>
            <a:custGeom>
              <a:avLst/>
              <a:gdLst>
                <a:gd name="connsiteX0" fmla="*/ 0 w 8318500"/>
                <a:gd name="connsiteY0" fmla="*/ 0 h 6858000"/>
                <a:gd name="connsiteX1" fmla="*/ 8318500 w 8318500"/>
                <a:gd name="connsiteY1" fmla="*/ 0 h 6858000"/>
                <a:gd name="connsiteX2" fmla="*/ 8318500 w 8318500"/>
                <a:gd name="connsiteY2" fmla="*/ 6858000 h 6858000"/>
                <a:gd name="connsiteX3" fmla="*/ 0 w 8318500"/>
                <a:gd name="connsiteY3" fmla="*/ 6858000 h 6858000"/>
                <a:gd name="connsiteX4" fmla="*/ 0 w 8318500"/>
                <a:gd name="connsiteY4" fmla="*/ 0 h 6858000"/>
                <a:gd name="connsiteX5" fmla="*/ 2781300 w 8318500"/>
                <a:gd name="connsiteY5" fmla="*/ 850900 h 6858000"/>
                <a:gd name="connsiteX6" fmla="*/ 2781300 w 8318500"/>
                <a:gd name="connsiteY6" fmla="*/ 5765800 h 6858000"/>
                <a:gd name="connsiteX7" fmla="*/ 5626100 w 8318500"/>
                <a:gd name="connsiteY7" fmla="*/ 5765800 h 6858000"/>
                <a:gd name="connsiteX8" fmla="*/ 5626100 w 8318500"/>
                <a:gd name="connsiteY8" fmla="*/ 850900 h 6858000"/>
                <a:gd name="connsiteX9" fmla="*/ 2781300 w 8318500"/>
                <a:gd name="connsiteY9" fmla="*/ 850900 h 6858000"/>
                <a:gd name="connsiteX0" fmla="*/ 0 w 9662660"/>
                <a:gd name="connsiteY0" fmla="*/ 72146 h 6858000"/>
                <a:gd name="connsiteX1" fmla="*/ 9662660 w 9662660"/>
                <a:gd name="connsiteY1" fmla="*/ 0 h 6858000"/>
                <a:gd name="connsiteX2" fmla="*/ 9662660 w 9662660"/>
                <a:gd name="connsiteY2" fmla="*/ 6858000 h 6858000"/>
                <a:gd name="connsiteX3" fmla="*/ 1344160 w 9662660"/>
                <a:gd name="connsiteY3" fmla="*/ 6858000 h 6858000"/>
                <a:gd name="connsiteX4" fmla="*/ 0 w 9662660"/>
                <a:gd name="connsiteY4" fmla="*/ 72146 h 6858000"/>
                <a:gd name="connsiteX5" fmla="*/ 4125460 w 9662660"/>
                <a:gd name="connsiteY5" fmla="*/ 850900 h 6858000"/>
                <a:gd name="connsiteX6" fmla="*/ 4125460 w 9662660"/>
                <a:gd name="connsiteY6" fmla="*/ 5765800 h 6858000"/>
                <a:gd name="connsiteX7" fmla="*/ 6970260 w 9662660"/>
                <a:gd name="connsiteY7" fmla="*/ 5765800 h 6858000"/>
                <a:gd name="connsiteX8" fmla="*/ 6970260 w 9662660"/>
                <a:gd name="connsiteY8" fmla="*/ 850900 h 6858000"/>
                <a:gd name="connsiteX9" fmla="*/ 4125460 w 9662660"/>
                <a:gd name="connsiteY9" fmla="*/ 850900 h 6858000"/>
                <a:gd name="connsiteX0" fmla="*/ 0 w 12444525"/>
                <a:gd name="connsiteY0" fmla="*/ 72146 h 8875523"/>
                <a:gd name="connsiteX1" fmla="*/ 9662660 w 12444525"/>
                <a:gd name="connsiteY1" fmla="*/ 0 h 8875523"/>
                <a:gd name="connsiteX2" fmla="*/ 12444525 w 12444525"/>
                <a:gd name="connsiteY2" fmla="*/ 8875523 h 8875523"/>
                <a:gd name="connsiteX3" fmla="*/ 1344160 w 12444525"/>
                <a:gd name="connsiteY3" fmla="*/ 6858000 h 8875523"/>
                <a:gd name="connsiteX4" fmla="*/ 0 w 12444525"/>
                <a:gd name="connsiteY4" fmla="*/ 72146 h 8875523"/>
                <a:gd name="connsiteX5" fmla="*/ 4125460 w 12444525"/>
                <a:gd name="connsiteY5" fmla="*/ 850900 h 8875523"/>
                <a:gd name="connsiteX6" fmla="*/ 4125460 w 12444525"/>
                <a:gd name="connsiteY6" fmla="*/ 5765800 h 8875523"/>
                <a:gd name="connsiteX7" fmla="*/ 6970260 w 12444525"/>
                <a:gd name="connsiteY7" fmla="*/ 5765800 h 8875523"/>
                <a:gd name="connsiteX8" fmla="*/ 6970260 w 12444525"/>
                <a:gd name="connsiteY8" fmla="*/ 850900 h 8875523"/>
                <a:gd name="connsiteX9" fmla="*/ 4125460 w 12444525"/>
                <a:gd name="connsiteY9" fmla="*/ 850900 h 8875523"/>
                <a:gd name="connsiteX0" fmla="*/ 0 w 12444525"/>
                <a:gd name="connsiteY0" fmla="*/ 72146 h 12938011"/>
                <a:gd name="connsiteX1" fmla="*/ 9662660 w 12444525"/>
                <a:gd name="connsiteY1" fmla="*/ 0 h 12938011"/>
                <a:gd name="connsiteX2" fmla="*/ 12444525 w 12444525"/>
                <a:gd name="connsiteY2" fmla="*/ 8875523 h 12938011"/>
                <a:gd name="connsiteX3" fmla="*/ 5718736 w 12444525"/>
                <a:gd name="connsiteY3" fmla="*/ 12938011 h 12938011"/>
                <a:gd name="connsiteX4" fmla="*/ 0 w 12444525"/>
                <a:gd name="connsiteY4" fmla="*/ 72146 h 12938011"/>
                <a:gd name="connsiteX5" fmla="*/ 4125460 w 12444525"/>
                <a:gd name="connsiteY5" fmla="*/ 850900 h 12938011"/>
                <a:gd name="connsiteX6" fmla="*/ 4125460 w 12444525"/>
                <a:gd name="connsiteY6" fmla="*/ 5765800 h 12938011"/>
                <a:gd name="connsiteX7" fmla="*/ 6970260 w 12444525"/>
                <a:gd name="connsiteY7" fmla="*/ 5765800 h 12938011"/>
                <a:gd name="connsiteX8" fmla="*/ 6970260 w 12444525"/>
                <a:gd name="connsiteY8" fmla="*/ 850900 h 12938011"/>
                <a:gd name="connsiteX9" fmla="*/ 4125460 w 12444525"/>
                <a:gd name="connsiteY9" fmla="*/ 850900 h 12938011"/>
                <a:gd name="connsiteX0" fmla="*/ 0 w 12444525"/>
                <a:gd name="connsiteY0" fmla="*/ 72146 h 12938011"/>
                <a:gd name="connsiteX1" fmla="*/ 9662660 w 12444525"/>
                <a:gd name="connsiteY1" fmla="*/ 0 h 12938011"/>
                <a:gd name="connsiteX2" fmla="*/ 12444525 w 12444525"/>
                <a:gd name="connsiteY2" fmla="*/ 8875523 h 12938011"/>
                <a:gd name="connsiteX3" fmla="*/ 5718736 w 12444525"/>
                <a:gd name="connsiteY3" fmla="*/ 12938011 h 12938011"/>
                <a:gd name="connsiteX4" fmla="*/ 0 w 12444525"/>
                <a:gd name="connsiteY4" fmla="*/ 72146 h 12938011"/>
                <a:gd name="connsiteX5" fmla="*/ 4125460 w 12444525"/>
                <a:gd name="connsiteY5" fmla="*/ 850900 h 12938011"/>
                <a:gd name="connsiteX6" fmla="*/ 4125460 w 12444525"/>
                <a:gd name="connsiteY6" fmla="*/ 5765800 h 12938011"/>
                <a:gd name="connsiteX7" fmla="*/ 6970260 w 12444525"/>
                <a:gd name="connsiteY7" fmla="*/ 5765800 h 12938011"/>
                <a:gd name="connsiteX8" fmla="*/ 6970260 w 12444525"/>
                <a:gd name="connsiteY8" fmla="*/ 850900 h 12938011"/>
                <a:gd name="connsiteX9" fmla="*/ 4125460 w 12444525"/>
                <a:gd name="connsiteY9" fmla="*/ 850900 h 12938011"/>
                <a:gd name="connsiteX0" fmla="*/ 0 w 12444525"/>
                <a:gd name="connsiteY0" fmla="*/ 72146 h 12199141"/>
                <a:gd name="connsiteX1" fmla="*/ 9662660 w 12444525"/>
                <a:gd name="connsiteY1" fmla="*/ 0 h 12199141"/>
                <a:gd name="connsiteX2" fmla="*/ 12444525 w 12444525"/>
                <a:gd name="connsiteY2" fmla="*/ 8875523 h 12199141"/>
                <a:gd name="connsiteX3" fmla="*/ 6866820 w 12444525"/>
                <a:gd name="connsiteY3" fmla="*/ 12199141 h 12199141"/>
                <a:gd name="connsiteX4" fmla="*/ 0 w 12444525"/>
                <a:gd name="connsiteY4" fmla="*/ 72146 h 12199141"/>
                <a:gd name="connsiteX5" fmla="*/ 4125460 w 12444525"/>
                <a:gd name="connsiteY5" fmla="*/ 850900 h 12199141"/>
                <a:gd name="connsiteX6" fmla="*/ 4125460 w 12444525"/>
                <a:gd name="connsiteY6" fmla="*/ 5765800 h 12199141"/>
                <a:gd name="connsiteX7" fmla="*/ 6970260 w 12444525"/>
                <a:gd name="connsiteY7" fmla="*/ 5765800 h 12199141"/>
                <a:gd name="connsiteX8" fmla="*/ 6970260 w 12444525"/>
                <a:gd name="connsiteY8" fmla="*/ 850900 h 12199141"/>
                <a:gd name="connsiteX9" fmla="*/ 4125460 w 12444525"/>
                <a:gd name="connsiteY9" fmla="*/ 850900 h 12199141"/>
                <a:gd name="connsiteX0" fmla="*/ 0 w 12444525"/>
                <a:gd name="connsiteY0" fmla="*/ 2438311 h 14565306"/>
                <a:gd name="connsiteX1" fmla="*/ 6268500 w 12444525"/>
                <a:gd name="connsiteY1" fmla="*/ 0 h 14565306"/>
                <a:gd name="connsiteX2" fmla="*/ 12444525 w 12444525"/>
                <a:gd name="connsiteY2" fmla="*/ 11241688 h 14565306"/>
                <a:gd name="connsiteX3" fmla="*/ 6866820 w 12444525"/>
                <a:gd name="connsiteY3" fmla="*/ 14565306 h 14565306"/>
                <a:gd name="connsiteX4" fmla="*/ 0 w 12444525"/>
                <a:gd name="connsiteY4" fmla="*/ 2438311 h 14565306"/>
                <a:gd name="connsiteX5" fmla="*/ 4125460 w 12444525"/>
                <a:gd name="connsiteY5" fmla="*/ 3217065 h 14565306"/>
                <a:gd name="connsiteX6" fmla="*/ 4125460 w 12444525"/>
                <a:gd name="connsiteY6" fmla="*/ 8131965 h 14565306"/>
                <a:gd name="connsiteX7" fmla="*/ 6970260 w 12444525"/>
                <a:gd name="connsiteY7" fmla="*/ 8131965 h 14565306"/>
                <a:gd name="connsiteX8" fmla="*/ 6970260 w 12444525"/>
                <a:gd name="connsiteY8" fmla="*/ 3217065 h 14565306"/>
                <a:gd name="connsiteX9" fmla="*/ 4125460 w 12444525"/>
                <a:gd name="connsiteY9" fmla="*/ 3217065 h 14565306"/>
                <a:gd name="connsiteX0" fmla="*/ 0 w 9830341"/>
                <a:gd name="connsiteY0" fmla="*/ 2438311 h 14565306"/>
                <a:gd name="connsiteX1" fmla="*/ 6268500 w 9830341"/>
                <a:gd name="connsiteY1" fmla="*/ 0 h 14565306"/>
                <a:gd name="connsiteX2" fmla="*/ 9830341 w 9830341"/>
                <a:gd name="connsiteY2" fmla="*/ 12773100 h 14565306"/>
                <a:gd name="connsiteX3" fmla="*/ 6866820 w 9830341"/>
                <a:gd name="connsiteY3" fmla="*/ 14565306 h 14565306"/>
                <a:gd name="connsiteX4" fmla="*/ 0 w 9830341"/>
                <a:gd name="connsiteY4" fmla="*/ 2438311 h 14565306"/>
                <a:gd name="connsiteX5" fmla="*/ 4125460 w 9830341"/>
                <a:gd name="connsiteY5" fmla="*/ 3217065 h 14565306"/>
                <a:gd name="connsiteX6" fmla="*/ 4125460 w 9830341"/>
                <a:gd name="connsiteY6" fmla="*/ 8131965 h 14565306"/>
                <a:gd name="connsiteX7" fmla="*/ 6970260 w 9830341"/>
                <a:gd name="connsiteY7" fmla="*/ 8131965 h 14565306"/>
                <a:gd name="connsiteX8" fmla="*/ 6970260 w 9830341"/>
                <a:gd name="connsiteY8" fmla="*/ 3217065 h 14565306"/>
                <a:gd name="connsiteX9" fmla="*/ 4125460 w 9830341"/>
                <a:gd name="connsiteY9" fmla="*/ 3217065 h 14565306"/>
                <a:gd name="connsiteX0" fmla="*/ 0 w 9830341"/>
                <a:gd name="connsiteY0" fmla="*/ 2438311 h 14565306"/>
                <a:gd name="connsiteX1" fmla="*/ 6268500 w 9830341"/>
                <a:gd name="connsiteY1" fmla="*/ 0 h 14565306"/>
                <a:gd name="connsiteX2" fmla="*/ 9830341 w 9830341"/>
                <a:gd name="connsiteY2" fmla="*/ 12773100 h 14565306"/>
                <a:gd name="connsiteX3" fmla="*/ 6866820 w 9830341"/>
                <a:gd name="connsiteY3" fmla="*/ 14565306 h 14565306"/>
                <a:gd name="connsiteX4" fmla="*/ 0 w 9830341"/>
                <a:gd name="connsiteY4" fmla="*/ 2438311 h 14565306"/>
                <a:gd name="connsiteX5" fmla="*/ 4125460 w 9830341"/>
                <a:gd name="connsiteY5" fmla="*/ 3217065 h 14565306"/>
                <a:gd name="connsiteX6" fmla="*/ 4125460 w 9830341"/>
                <a:gd name="connsiteY6" fmla="*/ 8131965 h 14565306"/>
                <a:gd name="connsiteX7" fmla="*/ 6970260 w 9830341"/>
                <a:gd name="connsiteY7" fmla="*/ 8131965 h 14565306"/>
                <a:gd name="connsiteX8" fmla="*/ 6970260 w 9830341"/>
                <a:gd name="connsiteY8" fmla="*/ 3217065 h 14565306"/>
                <a:gd name="connsiteX9" fmla="*/ 4125460 w 9830341"/>
                <a:gd name="connsiteY9" fmla="*/ 3217065 h 14565306"/>
                <a:gd name="connsiteX0" fmla="*/ 0 w 9848044"/>
                <a:gd name="connsiteY0" fmla="*/ 2438311 h 14565306"/>
                <a:gd name="connsiteX1" fmla="*/ 6268500 w 9848044"/>
                <a:gd name="connsiteY1" fmla="*/ 0 h 14565306"/>
                <a:gd name="connsiteX2" fmla="*/ 6960714 w 9848044"/>
                <a:gd name="connsiteY2" fmla="*/ 7926227 h 14565306"/>
                <a:gd name="connsiteX3" fmla="*/ 9830341 w 9848044"/>
                <a:gd name="connsiteY3" fmla="*/ 12773100 h 14565306"/>
                <a:gd name="connsiteX4" fmla="*/ 6866820 w 9848044"/>
                <a:gd name="connsiteY4" fmla="*/ 14565306 h 14565306"/>
                <a:gd name="connsiteX5" fmla="*/ 0 w 9848044"/>
                <a:gd name="connsiteY5" fmla="*/ 2438311 h 14565306"/>
                <a:gd name="connsiteX6" fmla="*/ 4125460 w 9848044"/>
                <a:gd name="connsiteY6" fmla="*/ 3217065 h 14565306"/>
                <a:gd name="connsiteX7" fmla="*/ 4125460 w 9848044"/>
                <a:gd name="connsiteY7" fmla="*/ 8131965 h 14565306"/>
                <a:gd name="connsiteX8" fmla="*/ 6970260 w 9848044"/>
                <a:gd name="connsiteY8" fmla="*/ 8131965 h 14565306"/>
                <a:gd name="connsiteX9" fmla="*/ 6970260 w 9848044"/>
                <a:gd name="connsiteY9" fmla="*/ 3217065 h 14565306"/>
                <a:gd name="connsiteX10" fmla="*/ 4125460 w 9848044"/>
                <a:gd name="connsiteY10" fmla="*/ 3217065 h 14565306"/>
                <a:gd name="connsiteX0" fmla="*/ 0 w 9844412"/>
                <a:gd name="connsiteY0" fmla="*/ 2438311 h 14565306"/>
                <a:gd name="connsiteX1" fmla="*/ 6268500 w 9844412"/>
                <a:gd name="connsiteY1" fmla="*/ 0 h 14565306"/>
                <a:gd name="connsiteX2" fmla="*/ 6960714 w 9844412"/>
                <a:gd name="connsiteY2" fmla="*/ 7926227 h 14565306"/>
                <a:gd name="connsiteX3" fmla="*/ 9830341 w 9844412"/>
                <a:gd name="connsiteY3" fmla="*/ 12773100 h 14565306"/>
                <a:gd name="connsiteX4" fmla="*/ 6866820 w 9844412"/>
                <a:gd name="connsiteY4" fmla="*/ 14565306 h 14565306"/>
                <a:gd name="connsiteX5" fmla="*/ 0 w 9844412"/>
                <a:gd name="connsiteY5" fmla="*/ 2438311 h 14565306"/>
                <a:gd name="connsiteX6" fmla="*/ 4125460 w 9844412"/>
                <a:gd name="connsiteY6" fmla="*/ 3217065 h 14565306"/>
                <a:gd name="connsiteX7" fmla="*/ 4125460 w 9844412"/>
                <a:gd name="connsiteY7" fmla="*/ 8131965 h 14565306"/>
                <a:gd name="connsiteX8" fmla="*/ 6970260 w 9844412"/>
                <a:gd name="connsiteY8" fmla="*/ 8131965 h 14565306"/>
                <a:gd name="connsiteX9" fmla="*/ 6970260 w 9844412"/>
                <a:gd name="connsiteY9" fmla="*/ 3217065 h 14565306"/>
                <a:gd name="connsiteX10" fmla="*/ 4125460 w 9844412"/>
                <a:gd name="connsiteY10" fmla="*/ 3217065 h 14565306"/>
                <a:gd name="connsiteX0" fmla="*/ 0 w 9844412"/>
                <a:gd name="connsiteY0" fmla="*/ 2438311 h 14565306"/>
                <a:gd name="connsiteX1" fmla="*/ 6268500 w 9844412"/>
                <a:gd name="connsiteY1" fmla="*/ 0 h 14565306"/>
                <a:gd name="connsiteX2" fmla="*/ 6960714 w 9844412"/>
                <a:gd name="connsiteY2" fmla="*/ 7926227 h 14565306"/>
                <a:gd name="connsiteX3" fmla="*/ 9830341 w 9844412"/>
                <a:gd name="connsiteY3" fmla="*/ 12773100 h 14565306"/>
                <a:gd name="connsiteX4" fmla="*/ 6866820 w 9844412"/>
                <a:gd name="connsiteY4" fmla="*/ 14565306 h 14565306"/>
                <a:gd name="connsiteX5" fmla="*/ 0 w 9844412"/>
                <a:gd name="connsiteY5" fmla="*/ 2438311 h 14565306"/>
                <a:gd name="connsiteX6" fmla="*/ 4125460 w 9844412"/>
                <a:gd name="connsiteY6" fmla="*/ 3217065 h 14565306"/>
                <a:gd name="connsiteX7" fmla="*/ 4125460 w 9844412"/>
                <a:gd name="connsiteY7" fmla="*/ 8131965 h 14565306"/>
                <a:gd name="connsiteX8" fmla="*/ 6970260 w 9844412"/>
                <a:gd name="connsiteY8" fmla="*/ 8131965 h 14565306"/>
                <a:gd name="connsiteX9" fmla="*/ 6970260 w 9844412"/>
                <a:gd name="connsiteY9" fmla="*/ 3217065 h 14565306"/>
                <a:gd name="connsiteX10" fmla="*/ 4125460 w 9844412"/>
                <a:gd name="connsiteY10" fmla="*/ 3217065 h 14565306"/>
                <a:gd name="connsiteX0" fmla="*/ 0 w 9844412"/>
                <a:gd name="connsiteY0" fmla="*/ 2438311 h 14762202"/>
                <a:gd name="connsiteX1" fmla="*/ 6268500 w 9844412"/>
                <a:gd name="connsiteY1" fmla="*/ 0 h 14762202"/>
                <a:gd name="connsiteX2" fmla="*/ 6960714 w 9844412"/>
                <a:gd name="connsiteY2" fmla="*/ 7926227 h 14762202"/>
                <a:gd name="connsiteX3" fmla="*/ 9830341 w 9844412"/>
                <a:gd name="connsiteY3" fmla="*/ 12773100 h 14762202"/>
                <a:gd name="connsiteX4" fmla="*/ 6530709 w 9844412"/>
                <a:gd name="connsiteY4" fmla="*/ 14762202 h 14762202"/>
                <a:gd name="connsiteX5" fmla="*/ 0 w 9844412"/>
                <a:gd name="connsiteY5" fmla="*/ 2438311 h 14762202"/>
                <a:gd name="connsiteX6" fmla="*/ 4125460 w 9844412"/>
                <a:gd name="connsiteY6" fmla="*/ 3217065 h 14762202"/>
                <a:gd name="connsiteX7" fmla="*/ 4125460 w 9844412"/>
                <a:gd name="connsiteY7" fmla="*/ 8131965 h 14762202"/>
                <a:gd name="connsiteX8" fmla="*/ 6970260 w 9844412"/>
                <a:gd name="connsiteY8" fmla="*/ 8131965 h 14762202"/>
                <a:gd name="connsiteX9" fmla="*/ 6970260 w 9844412"/>
                <a:gd name="connsiteY9" fmla="*/ 3217065 h 14762202"/>
                <a:gd name="connsiteX10" fmla="*/ 4125460 w 9844412"/>
                <a:gd name="connsiteY10" fmla="*/ 3217065 h 14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4412" h="14762202">
                  <a:moveTo>
                    <a:pt x="0" y="2438311"/>
                  </a:moveTo>
                  <a:lnTo>
                    <a:pt x="6268500" y="0"/>
                  </a:lnTo>
                  <a:cubicBezTo>
                    <a:pt x="7665786" y="923079"/>
                    <a:pt x="6843604" y="6137135"/>
                    <a:pt x="6960714" y="7926227"/>
                  </a:cubicBezTo>
                  <a:cubicBezTo>
                    <a:pt x="6844160" y="8194400"/>
                    <a:pt x="10083156" y="11675013"/>
                    <a:pt x="9830341" y="12773100"/>
                  </a:cubicBezTo>
                  <a:lnTo>
                    <a:pt x="6530709" y="14762202"/>
                  </a:lnTo>
                  <a:cubicBezTo>
                    <a:pt x="4983411" y="12896334"/>
                    <a:pt x="0" y="4724311"/>
                    <a:pt x="0" y="2438311"/>
                  </a:cubicBezTo>
                  <a:close/>
                  <a:moveTo>
                    <a:pt x="4125460" y="3217065"/>
                  </a:moveTo>
                  <a:lnTo>
                    <a:pt x="4125460" y="8131965"/>
                  </a:lnTo>
                  <a:lnTo>
                    <a:pt x="6970260" y="8131965"/>
                  </a:lnTo>
                  <a:lnTo>
                    <a:pt x="6970260" y="3217065"/>
                  </a:lnTo>
                  <a:lnTo>
                    <a:pt x="4125460" y="32170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DAC75A8D-7894-4FC0-AD4A-9B9580C95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2246876" y="-38495"/>
              <a:ext cx="3729500" cy="6858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3E307D8-CFFC-4A3E-8BBB-A06E9E5F9F1C}"/>
              </a:ext>
            </a:extLst>
          </p:cNvPr>
          <p:cNvSpPr txBox="1"/>
          <p:nvPr/>
        </p:nvSpPr>
        <p:spPr>
          <a:xfrm>
            <a:off x="4884627" y="2578115"/>
            <a:ext cx="65405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chemeClr val="bg1"/>
                </a:solidFill>
                <a:latin typeface="Bebas" pitchFamily="2" charset="0"/>
              </a:rPr>
              <a:t>If you have any question</a:t>
            </a:r>
            <a:endParaRPr lang="ko-KR" altLang="en-US" sz="3200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31925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1.18101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-2.77556E-17 L 2.29167E-6 1.18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3.33333E-6 L 1.1125 -3.33333E-6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2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422682" y="-1524874"/>
            <a:ext cx="2702950" cy="4970326"/>
            <a:chOff x="1422682" y="-1524874"/>
            <a:chExt cx="2702950" cy="4970326"/>
          </a:xfrm>
        </p:grpSpPr>
        <p:grpSp>
          <p:nvGrpSpPr>
            <p:cNvPr id="44" name="그룹 43">
              <a:extLst>
                <a:ext uri="{FF2B5EF4-FFF2-40B4-BE49-F238E27FC236}">
                  <a16:creationId xmlns="" xmlns:a16="http://schemas.microsoft.com/office/drawing/2014/main" id="{A9138BDB-1F81-4FEF-88F9-55BF5BA5B838}"/>
                </a:ext>
              </a:extLst>
            </p:cNvPr>
            <p:cNvGrpSpPr/>
            <p:nvPr/>
          </p:nvGrpSpPr>
          <p:grpSpPr>
            <a:xfrm rot="8100000">
              <a:off x="1422682" y="-1524874"/>
              <a:ext cx="2702950" cy="4970326"/>
              <a:chOff x="4333303" y="1291228"/>
              <a:chExt cx="2702950" cy="497032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="" xmlns:a16="http://schemas.microsoft.com/office/drawing/2014/main" id="{72E818B1-CC81-44A7-B53B-CAB085AA5B45}"/>
                  </a:ext>
                </a:extLst>
              </p:cNvPr>
              <p:cNvSpPr/>
              <p:nvPr/>
            </p:nvSpPr>
            <p:spPr>
              <a:xfrm>
                <a:off x="4667250" y="1819275"/>
                <a:ext cx="2066925" cy="381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</a:t>
                </a:r>
                <a:endParaRPr lang="ko-KR" altLang="en-US" dirty="0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="" xmlns:a16="http://schemas.microsoft.com/office/drawing/2014/main" id="{7F602955-3186-4605-9C05-CB8E584C7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3303" y="1291228"/>
                <a:ext cx="2702950" cy="4970326"/>
              </a:xfrm>
              <a:prstGeom prst="rect">
                <a:avLst/>
              </a:prstGeom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4A4D30A3-73D7-41A9-9912-EAFF9C9A9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" r="17125"/>
            <a:stretch/>
          </p:blipFill>
          <p:spPr>
            <a:xfrm rot="2700000">
              <a:off x="1141562" y="51848"/>
              <a:ext cx="3387571" cy="192155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3FC09D1-241E-4A71-A733-0835467F1FED}"/>
              </a:ext>
            </a:extLst>
          </p:cNvPr>
          <p:cNvSpPr/>
          <p:nvPr/>
        </p:nvSpPr>
        <p:spPr>
          <a:xfrm>
            <a:off x="11692714" y="6435665"/>
            <a:ext cx="192361" cy="192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135875" y="1311865"/>
            <a:ext cx="4970326" cy="2702950"/>
            <a:chOff x="3936517" y="1359916"/>
            <a:chExt cx="4970326" cy="270295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33633">
              <a:off x="4637911" y="1825539"/>
              <a:ext cx="3415496" cy="1921216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F7621E80-DCB8-424B-85AF-40FACF23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070205" y="226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2939981" y="3959964"/>
            <a:ext cx="3426289" cy="4970326"/>
            <a:chOff x="2885885" y="3783602"/>
            <a:chExt cx="3426289" cy="4970326"/>
          </a:xfrm>
        </p:grpSpPr>
        <p:pic>
          <p:nvPicPr>
            <p:cNvPr id="33" name="그림 32">
              <a:extLst>
                <a:ext uri="{FF2B5EF4-FFF2-40B4-BE49-F238E27FC236}">
                  <a16:creationId xmlns="" xmlns:a16="http://schemas.microsoft.com/office/drawing/2014/main" id="{ED462035-1A05-4207-8BDF-CBD86A4B1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291903" y="3783602"/>
              <a:ext cx="2702950" cy="497032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45452">
              <a:off x="2885885" y="5240025"/>
              <a:ext cx="3426289" cy="1913047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-1534311" y="3153940"/>
            <a:ext cx="4970326" cy="2735925"/>
            <a:chOff x="-1534311" y="3153940"/>
            <a:chExt cx="4970326" cy="2735925"/>
          </a:xfrm>
        </p:grpSpPr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16AF4C3D-F8D4-45BB-AADC-6BACF33BD85E}"/>
                </a:ext>
              </a:extLst>
            </p:cNvPr>
            <p:cNvGrpSpPr/>
            <p:nvPr/>
          </p:nvGrpSpPr>
          <p:grpSpPr>
            <a:xfrm rot="2700000">
              <a:off x="-400623" y="2053227"/>
              <a:ext cx="2702950" cy="4970326"/>
              <a:chOff x="4333303" y="1291228"/>
              <a:chExt cx="2702950" cy="497032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="" xmlns:a16="http://schemas.microsoft.com/office/drawing/2014/main" id="{8DD55D9A-51B1-4430-9BAD-5650CD11614A}"/>
                  </a:ext>
                </a:extLst>
              </p:cNvPr>
              <p:cNvSpPr/>
              <p:nvPr/>
            </p:nvSpPr>
            <p:spPr>
              <a:xfrm>
                <a:off x="4667250" y="1819275"/>
                <a:ext cx="2066925" cy="381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</a:t>
                </a:r>
                <a:endParaRPr lang="ko-KR" altLang="en-US" dirty="0"/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="" xmlns:a16="http://schemas.microsoft.com/office/drawing/2014/main" id="{5F4AB83B-B5DF-4F5F-A0D2-0A20AA781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3303" y="1291228"/>
                <a:ext cx="2702950" cy="4970326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10546">
              <a:off x="435055" y="3308929"/>
              <a:ext cx="1862784" cy="1552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5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0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F186A4BA-7184-4A40-8DB8-EB786FBFF72C}"/>
              </a:ext>
            </a:extLst>
          </p:cNvPr>
          <p:cNvGrpSpPr/>
          <p:nvPr/>
        </p:nvGrpSpPr>
        <p:grpSpPr>
          <a:xfrm>
            <a:off x="4483337" y="463550"/>
            <a:ext cx="3225327" cy="5736834"/>
            <a:chOff x="4483337" y="463550"/>
            <a:chExt cx="3225327" cy="5736834"/>
          </a:xfrm>
        </p:grpSpPr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1723DD03-BC93-40C8-8424-0E5671365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" r="2382"/>
            <a:stretch/>
          </p:blipFill>
          <p:spPr>
            <a:xfrm>
              <a:off x="4937125" y="1306332"/>
              <a:ext cx="2308225" cy="17439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339B82F1-8953-4D8A-8DF7-F7BE7AA48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89" y="3006756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2" y="3006756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5" y="3706433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2" y="2307079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88" y="3706433"/>
            <a:ext cx="650101" cy="6504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DDD02C86-7270-45E3-A5D8-AE3FDEBA5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5" y="3006756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8245" y="2307079"/>
            <a:ext cx="650101" cy="6504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84E7B84C-AB96-458D-A6A8-04EEAC01D5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989" y="2307079"/>
            <a:ext cx="650101" cy="650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393EBE6-58F6-48EF-A99C-E0255011A2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732" y="3706433"/>
            <a:ext cx="650101" cy="650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21C2A85-FB2C-4DAD-BCAC-65B2460D30FA}"/>
              </a:ext>
            </a:extLst>
          </p:cNvPr>
          <p:cNvSpPr/>
          <p:nvPr/>
        </p:nvSpPr>
        <p:spPr>
          <a:xfrm>
            <a:off x="4937125" y="1306332"/>
            <a:ext cx="2308225" cy="405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5D961C9-D3C7-4962-AC5C-8374C0C4F107}"/>
              </a:ext>
            </a:extLst>
          </p:cNvPr>
          <p:cNvSpPr txBox="1"/>
          <p:nvPr/>
        </p:nvSpPr>
        <p:spPr>
          <a:xfrm>
            <a:off x="5326447" y="2812720"/>
            <a:ext cx="1553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THANKS   FOR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WATCHING   MY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</a:rPr>
              <a:t>PRESENTATION</a:t>
            </a:r>
            <a:endParaRPr lang="ko-KR" altLang="en-US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6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00">
        <p:fade/>
      </p:transition>
    </mc:Choice>
    <mc:Fallback xmlns="">
      <p:transition spd="med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0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F186A4BA-7184-4A40-8DB8-EB786FBFF72C}"/>
              </a:ext>
            </a:extLst>
          </p:cNvPr>
          <p:cNvGrpSpPr/>
          <p:nvPr/>
        </p:nvGrpSpPr>
        <p:grpSpPr>
          <a:xfrm>
            <a:off x="4483337" y="463550"/>
            <a:ext cx="3225327" cy="5736834"/>
            <a:chOff x="4483337" y="463550"/>
            <a:chExt cx="3225327" cy="5736834"/>
          </a:xfrm>
        </p:grpSpPr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1723DD03-BC93-40C8-8424-0E5671365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" r="2382"/>
            <a:stretch/>
          </p:blipFill>
          <p:spPr>
            <a:xfrm>
              <a:off x="4937125" y="1306332"/>
              <a:ext cx="2308225" cy="17439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339B82F1-8953-4D8A-8DF7-F7BE7AA48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89" y="3006756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2" y="3006756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5" y="3706433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2" y="2307079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88" y="3706433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5" y="2307079"/>
            <a:ext cx="650101" cy="65042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823309BD-BF16-4CB2-8367-43D2BDC7D9C3}"/>
              </a:ext>
            </a:extLst>
          </p:cNvPr>
          <p:cNvSpPr/>
          <p:nvPr/>
        </p:nvSpPr>
        <p:spPr>
          <a:xfrm>
            <a:off x="0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7F417165-4B9F-44DA-862E-D84B3F690637}"/>
              </a:ext>
            </a:extLst>
          </p:cNvPr>
          <p:cNvSpPr/>
          <p:nvPr/>
        </p:nvSpPr>
        <p:spPr>
          <a:xfrm>
            <a:off x="7883971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99E5180-AFB8-4D29-BAFE-3EEFAE4E558D}"/>
              </a:ext>
            </a:extLst>
          </p:cNvPr>
          <p:cNvSpPr txBox="1"/>
          <p:nvPr/>
        </p:nvSpPr>
        <p:spPr>
          <a:xfrm>
            <a:off x="676031" y="2274838"/>
            <a:ext cx="2955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 err="1" smtClean="0">
                <a:solidFill>
                  <a:schemeClr val="bg1"/>
                </a:solidFill>
                <a:latin typeface="Bebas" pitchFamily="2" charset="0"/>
              </a:rPr>
              <a:t>3d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0F0ABEE-306B-4F22-8064-8808196B973B}"/>
              </a:ext>
            </a:extLst>
          </p:cNvPr>
          <p:cNvSpPr txBox="1"/>
          <p:nvPr/>
        </p:nvSpPr>
        <p:spPr>
          <a:xfrm>
            <a:off x="8408209" y="2274838"/>
            <a:ext cx="325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 smtClean="0">
                <a:solidFill>
                  <a:schemeClr val="bg1"/>
                </a:solidFill>
                <a:latin typeface="Bebas" pitchFamily="2" charset="0"/>
              </a:rPr>
              <a:t>print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231BE86F-6E6C-4791-8D4D-6F3AAC974979}"/>
              </a:ext>
            </a:extLst>
          </p:cNvPr>
          <p:cNvSpPr/>
          <p:nvPr/>
        </p:nvSpPr>
        <p:spPr>
          <a:xfrm>
            <a:off x="-5010150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7971F601-4836-4DEF-A9F7-8512A398B8AE}"/>
              </a:ext>
            </a:extLst>
          </p:cNvPr>
          <p:cNvSpPr/>
          <p:nvPr/>
        </p:nvSpPr>
        <p:spPr>
          <a:xfrm>
            <a:off x="12367307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8137361" y="-1944452"/>
            <a:ext cx="541695" cy="541695"/>
            <a:chOff x="1714289" y="4358121"/>
            <a:chExt cx="541695" cy="541695"/>
          </a:xfrm>
        </p:grpSpPr>
        <p:sp>
          <p:nvSpPr>
            <p:cNvPr id="38" name="Freeform 142"/>
            <p:cNvSpPr>
              <a:spLocks noEditPoints="1"/>
            </p:cNvSpPr>
            <p:nvPr/>
          </p:nvSpPr>
          <p:spPr bwMode="auto">
            <a:xfrm>
              <a:off x="1854081" y="4358121"/>
              <a:ext cx="258934" cy="103256"/>
            </a:xfrm>
            <a:custGeom>
              <a:avLst/>
              <a:gdLst>
                <a:gd name="T0" fmla="*/ 89 w 93"/>
                <a:gd name="T1" fmla="*/ 37 h 37"/>
                <a:gd name="T2" fmla="*/ 4 w 93"/>
                <a:gd name="T3" fmla="*/ 37 h 37"/>
                <a:gd name="T4" fmla="*/ 0 w 93"/>
                <a:gd name="T5" fmla="*/ 33 h 37"/>
                <a:gd name="T6" fmla="*/ 0 w 93"/>
                <a:gd name="T7" fmla="*/ 4 h 37"/>
                <a:gd name="T8" fmla="*/ 4 w 93"/>
                <a:gd name="T9" fmla="*/ 0 h 37"/>
                <a:gd name="T10" fmla="*/ 89 w 93"/>
                <a:gd name="T11" fmla="*/ 0 h 37"/>
                <a:gd name="T12" fmla="*/ 93 w 93"/>
                <a:gd name="T13" fmla="*/ 4 h 37"/>
                <a:gd name="T14" fmla="*/ 93 w 93"/>
                <a:gd name="T15" fmla="*/ 33 h 37"/>
                <a:gd name="T16" fmla="*/ 89 w 93"/>
                <a:gd name="T17" fmla="*/ 37 h 37"/>
                <a:gd name="T18" fmla="*/ 8 w 93"/>
                <a:gd name="T19" fmla="*/ 29 h 37"/>
                <a:gd name="T20" fmla="*/ 85 w 93"/>
                <a:gd name="T21" fmla="*/ 29 h 37"/>
                <a:gd name="T22" fmla="*/ 85 w 93"/>
                <a:gd name="T23" fmla="*/ 8 h 37"/>
                <a:gd name="T24" fmla="*/ 8 w 93"/>
                <a:gd name="T25" fmla="*/ 8 h 37"/>
                <a:gd name="T26" fmla="*/ 8 w 93"/>
                <a:gd name="T27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37">
                  <a:moveTo>
                    <a:pt x="89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2" y="37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3" y="35"/>
                    <a:pt x="91" y="37"/>
                    <a:pt x="89" y="37"/>
                  </a:cubicBezTo>
                  <a:close/>
                  <a:moveTo>
                    <a:pt x="8" y="29"/>
                  </a:moveTo>
                  <a:cubicBezTo>
                    <a:pt x="85" y="29"/>
                    <a:pt x="85" y="29"/>
                    <a:pt x="85" y="2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3"/>
            <p:cNvSpPr>
              <a:spLocks noEditPoints="1"/>
            </p:cNvSpPr>
            <p:nvPr/>
          </p:nvSpPr>
          <p:spPr bwMode="auto">
            <a:xfrm>
              <a:off x="1854081" y="4674242"/>
              <a:ext cx="258934" cy="225574"/>
            </a:xfrm>
            <a:custGeom>
              <a:avLst/>
              <a:gdLst>
                <a:gd name="T0" fmla="*/ 89 w 93"/>
                <a:gd name="T1" fmla="*/ 0 h 81"/>
                <a:gd name="T2" fmla="*/ 4 w 93"/>
                <a:gd name="T3" fmla="*/ 0 h 81"/>
                <a:gd name="T4" fmla="*/ 0 w 93"/>
                <a:gd name="T5" fmla="*/ 4 h 81"/>
                <a:gd name="T6" fmla="*/ 0 w 93"/>
                <a:gd name="T7" fmla="*/ 77 h 81"/>
                <a:gd name="T8" fmla="*/ 4 w 93"/>
                <a:gd name="T9" fmla="*/ 81 h 81"/>
                <a:gd name="T10" fmla="*/ 89 w 93"/>
                <a:gd name="T11" fmla="*/ 81 h 81"/>
                <a:gd name="T12" fmla="*/ 93 w 93"/>
                <a:gd name="T13" fmla="*/ 77 h 81"/>
                <a:gd name="T14" fmla="*/ 93 w 93"/>
                <a:gd name="T15" fmla="*/ 4 h 81"/>
                <a:gd name="T16" fmla="*/ 89 w 93"/>
                <a:gd name="T17" fmla="*/ 0 h 81"/>
                <a:gd name="T18" fmla="*/ 69 w 93"/>
                <a:gd name="T19" fmla="*/ 63 h 81"/>
                <a:gd name="T20" fmla="*/ 24 w 93"/>
                <a:gd name="T21" fmla="*/ 63 h 81"/>
                <a:gd name="T22" fmla="*/ 20 w 93"/>
                <a:gd name="T23" fmla="*/ 59 h 81"/>
                <a:gd name="T24" fmla="*/ 24 w 93"/>
                <a:gd name="T25" fmla="*/ 55 h 81"/>
                <a:gd name="T26" fmla="*/ 69 w 93"/>
                <a:gd name="T27" fmla="*/ 55 h 81"/>
                <a:gd name="T28" fmla="*/ 73 w 93"/>
                <a:gd name="T29" fmla="*/ 59 h 81"/>
                <a:gd name="T30" fmla="*/ 69 w 93"/>
                <a:gd name="T31" fmla="*/ 63 h 81"/>
                <a:gd name="T32" fmla="*/ 69 w 93"/>
                <a:gd name="T33" fmla="*/ 44 h 81"/>
                <a:gd name="T34" fmla="*/ 24 w 93"/>
                <a:gd name="T35" fmla="*/ 44 h 81"/>
                <a:gd name="T36" fmla="*/ 20 w 93"/>
                <a:gd name="T37" fmla="*/ 40 h 81"/>
                <a:gd name="T38" fmla="*/ 24 w 93"/>
                <a:gd name="T39" fmla="*/ 36 h 81"/>
                <a:gd name="T40" fmla="*/ 69 w 93"/>
                <a:gd name="T41" fmla="*/ 36 h 81"/>
                <a:gd name="T42" fmla="*/ 73 w 93"/>
                <a:gd name="T43" fmla="*/ 40 h 81"/>
                <a:gd name="T44" fmla="*/ 69 w 93"/>
                <a:gd name="T45" fmla="*/ 44 h 81"/>
                <a:gd name="T46" fmla="*/ 69 w 93"/>
                <a:gd name="T47" fmla="*/ 26 h 81"/>
                <a:gd name="T48" fmla="*/ 24 w 93"/>
                <a:gd name="T49" fmla="*/ 26 h 81"/>
                <a:gd name="T50" fmla="*/ 20 w 93"/>
                <a:gd name="T51" fmla="*/ 22 h 81"/>
                <a:gd name="T52" fmla="*/ 24 w 93"/>
                <a:gd name="T53" fmla="*/ 18 h 81"/>
                <a:gd name="T54" fmla="*/ 69 w 93"/>
                <a:gd name="T55" fmla="*/ 18 h 81"/>
                <a:gd name="T56" fmla="*/ 73 w 93"/>
                <a:gd name="T57" fmla="*/ 22 h 81"/>
                <a:gd name="T58" fmla="*/ 69 w 93"/>
                <a:gd name="T59" fmla="*/ 2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81">
                  <a:moveTo>
                    <a:pt x="8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2" y="81"/>
                    <a:pt x="4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1" y="81"/>
                    <a:pt x="93" y="79"/>
                    <a:pt x="93" y="77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2"/>
                    <a:pt x="91" y="0"/>
                    <a:pt x="89" y="0"/>
                  </a:cubicBezTo>
                  <a:close/>
                  <a:moveTo>
                    <a:pt x="69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2" y="63"/>
                    <a:pt x="20" y="61"/>
                    <a:pt x="20" y="59"/>
                  </a:cubicBezTo>
                  <a:cubicBezTo>
                    <a:pt x="20" y="57"/>
                    <a:pt x="22" y="55"/>
                    <a:pt x="24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1" y="55"/>
                    <a:pt x="73" y="57"/>
                    <a:pt x="73" y="59"/>
                  </a:cubicBezTo>
                  <a:cubicBezTo>
                    <a:pt x="73" y="61"/>
                    <a:pt x="71" y="63"/>
                    <a:pt x="69" y="63"/>
                  </a:cubicBezTo>
                  <a:close/>
                  <a:moveTo>
                    <a:pt x="69" y="44"/>
                  </a:moveTo>
                  <a:cubicBezTo>
                    <a:pt x="24" y="44"/>
                    <a:pt x="24" y="44"/>
                    <a:pt x="24" y="44"/>
                  </a:cubicBezTo>
                  <a:cubicBezTo>
                    <a:pt x="22" y="44"/>
                    <a:pt x="20" y="43"/>
                    <a:pt x="20" y="40"/>
                  </a:cubicBezTo>
                  <a:cubicBezTo>
                    <a:pt x="20" y="38"/>
                    <a:pt x="22" y="36"/>
                    <a:pt x="24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1" y="36"/>
                    <a:pt x="73" y="38"/>
                    <a:pt x="73" y="40"/>
                  </a:cubicBezTo>
                  <a:cubicBezTo>
                    <a:pt x="73" y="43"/>
                    <a:pt x="71" y="44"/>
                    <a:pt x="69" y="44"/>
                  </a:cubicBezTo>
                  <a:close/>
                  <a:moveTo>
                    <a:pt x="69" y="26"/>
                  </a:moveTo>
                  <a:cubicBezTo>
                    <a:pt x="24" y="26"/>
                    <a:pt x="24" y="26"/>
                    <a:pt x="24" y="26"/>
                  </a:cubicBezTo>
                  <a:cubicBezTo>
                    <a:pt x="22" y="26"/>
                    <a:pt x="20" y="24"/>
                    <a:pt x="20" y="22"/>
                  </a:cubicBezTo>
                  <a:cubicBezTo>
                    <a:pt x="20" y="20"/>
                    <a:pt x="22" y="18"/>
                    <a:pt x="24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71" y="18"/>
                    <a:pt x="73" y="20"/>
                    <a:pt x="73" y="22"/>
                  </a:cubicBezTo>
                  <a:cubicBezTo>
                    <a:pt x="73" y="24"/>
                    <a:pt x="71" y="26"/>
                    <a:pt x="69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4"/>
            <p:cNvSpPr>
              <a:spLocks noEditPoints="1"/>
            </p:cNvSpPr>
            <p:nvPr/>
          </p:nvSpPr>
          <p:spPr bwMode="auto">
            <a:xfrm>
              <a:off x="1714289" y="4439137"/>
              <a:ext cx="541695" cy="328830"/>
            </a:xfrm>
            <a:custGeom>
              <a:avLst/>
              <a:gdLst>
                <a:gd name="T0" fmla="*/ 190 w 194"/>
                <a:gd name="T1" fmla="*/ 16 h 118"/>
                <a:gd name="T2" fmla="*/ 156 w 194"/>
                <a:gd name="T3" fmla="*/ 16 h 118"/>
                <a:gd name="T4" fmla="*/ 156 w 194"/>
                <a:gd name="T5" fmla="*/ 4 h 118"/>
                <a:gd name="T6" fmla="*/ 152 w 194"/>
                <a:gd name="T7" fmla="*/ 0 h 118"/>
                <a:gd name="T8" fmla="*/ 41 w 194"/>
                <a:gd name="T9" fmla="*/ 0 h 118"/>
                <a:gd name="T10" fmla="*/ 37 w 194"/>
                <a:gd name="T11" fmla="*/ 4 h 118"/>
                <a:gd name="T12" fmla="*/ 37 w 194"/>
                <a:gd name="T13" fmla="*/ 16 h 118"/>
                <a:gd name="T14" fmla="*/ 4 w 194"/>
                <a:gd name="T15" fmla="*/ 16 h 118"/>
                <a:gd name="T16" fmla="*/ 0 w 194"/>
                <a:gd name="T17" fmla="*/ 20 h 118"/>
                <a:gd name="T18" fmla="*/ 0 w 194"/>
                <a:gd name="T19" fmla="*/ 114 h 118"/>
                <a:gd name="T20" fmla="*/ 4 w 194"/>
                <a:gd name="T21" fmla="*/ 118 h 118"/>
                <a:gd name="T22" fmla="*/ 41 w 194"/>
                <a:gd name="T23" fmla="*/ 118 h 118"/>
                <a:gd name="T24" fmla="*/ 45 w 194"/>
                <a:gd name="T25" fmla="*/ 114 h 118"/>
                <a:gd name="T26" fmla="*/ 45 w 194"/>
                <a:gd name="T27" fmla="*/ 92 h 118"/>
                <a:gd name="T28" fmla="*/ 148 w 194"/>
                <a:gd name="T29" fmla="*/ 92 h 118"/>
                <a:gd name="T30" fmla="*/ 148 w 194"/>
                <a:gd name="T31" fmla="*/ 114 h 118"/>
                <a:gd name="T32" fmla="*/ 152 w 194"/>
                <a:gd name="T33" fmla="*/ 118 h 118"/>
                <a:gd name="T34" fmla="*/ 190 w 194"/>
                <a:gd name="T35" fmla="*/ 118 h 118"/>
                <a:gd name="T36" fmla="*/ 194 w 194"/>
                <a:gd name="T37" fmla="*/ 114 h 118"/>
                <a:gd name="T38" fmla="*/ 194 w 194"/>
                <a:gd name="T39" fmla="*/ 20 h 118"/>
                <a:gd name="T40" fmla="*/ 190 w 194"/>
                <a:gd name="T41" fmla="*/ 16 h 118"/>
                <a:gd name="T42" fmla="*/ 38 w 194"/>
                <a:gd name="T43" fmla="*/ 47 h 118"/>
                <a:gd name="T44" fmla="*/ 29 w 194"/>
                <a:gd name="T45" fmla="*/ 47 h 118"/>
                <a:gd name="T46" fmla="*/ 25 w 194"/>
                <a:gd name="T47" fmla="*/ 43 h 118"/>
                <a:gd name="T48" fmla="*/ 29 w 194"/>
                <a:gd name="T49" fmla="*/ 39 h 118"/>
                <a:gd name="T50" fmla="*/ 38 w 194"/>
                <a:gd name="T51" fmla="*/ 39 h 118"/>
                <a:gd name="T52" fmla="*/ 42 w 194"/>
                <a:gd name="T53" fmla="*/ 43 h 118"/>
                <a:gd name="T54" fmla="*/ 38 w 194"/>
                <a:gd name="T55" fmla="*/ 47 h 118"/>
                <a:gd name="T56" fmla="*/ 68 w 194"/>
                <a:gd name="T57" fmla="*/ 47 h 118"/>
                <a:gd name="T58" fmla="*/ 58 w 194"/>
                <a:gd name="T59" fmla="*/ 47 h 118"/>
                <a:gd name="T60" fmla="*/ 54 w 194"/>
                <a:gd name="T61" fmla="*/ 43 h 118"/>
                <a:gd name="T62" fmla="*/ 58 w 194"/>
                <a:gd name="T63" fmla="*/ 39 h 118"/>
                <a:gd name="T64" fmla="*/ 68 w 194"/>
                <a:gd name="T65" fmla="*/ 39 h 118"/>
                <a:gd name="T66" fmla="*/ 72 w 194"/>
                <a:gd name="T67" fmla="*/ 43 h 118"/>
                <a:gd name="T68" fmla="*/ 68 w 194"/>
                <a:gd name="T69" fmla="*/ 47 h 118"/>
                <a:gd name="T70" fmla="*/ 97 w 194"/>
                <a:gd name="T71" fmla="*/ 47 h 118"/>
                <a:gd name="T72" fmla="*/ 88 w 194"/>
                <a:gd name="T73" fmla="*/ 47 h 118"/>
                <a:gd name="T74" fmla="*/ 84 w 194"/>
                <a:gd name="T75" fmla="*/ 43 h 118"/>
                <a:gd name="T76" fmla="*/ 88 w 194"/>
                <a:gd name="T77" fmla="*/ 39 h 118"/>
                <a:gd name="T78" fmla="*/ 97 w 194"/>
                <a:gd name="T79" fmla="*/ 39 h 118"/>
                <a:gd name="T80" fmla="*/ 101 w 194"/>
                <a:gd name="T81" fmla="*/ 43 h 118"/>
                <a:gd name="T82" fmla="*/ 97 w 194"/>
                <a:gd name="T83" fmla="*/ 4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4" h="118">
                  <a:moveTo>
                    <a:pt x="190" y="16"/>
                  </a:moveTo>
                  <a:cubicBezTo>
                    <a:pt x="156" y="16"/>
                    <a:pt x="156" y="16"/>
                    <a:pt x="156" y="16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1"/>
                    <a:pt x="154" y="0"/>
                    <a:pt x="15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0"/>
                    <a:pt x="37" y="1"/>
                    <a:pt x="37" y="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" y="16"/>
                    <a:pt x="0" y="18"/>
                    <a:pt x="0" y="2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8"/>
                    <a:pt x="4" y="118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4" y="118"/>
                    <a:pt x="45" y="116"/>
                    <a:pt x="45" y="114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8" y="116"/>
                    <a:pt x="149" y="118"/>
                    <a:pt x="152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8"/>
                    <a:pt x="194" y="116"/>
                    <a:pt x="194" y="114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4" y="18"/>
                    <a:pt x="192" y="16"/>
                    <a:pt x="190" y="16"/>
                  </a:cubicBezTo>
                  <a:close/>
                  <a:moveTo>
                    <a:pt x="38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7" y="47"/>
                    <a:pt x="25" y="46"/>
                    <a:pt x="25" y="43"/>
                  </a:cubicBezTo>
                  <a:cubicBezTo>
                    <a:pt x="25" y="41"/>
                    <a:pt x="27" y="39"/>
                    <a:pt x="2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9"/>
                    <a:pt x="42" y="41"/>
                    <a:pt x="42" y="43"/>
                  </a:cubicBezTo>
                  <a:cubicBezTo>
                    <a:pt x="42" y="46"/>
                    <a:pt x="40" y="47"/>
                    <a:pt x="38" y="47"/>
                  </a:cubicBezTo>
                  <a:close/>
                  <a:moveTo>
                    <a:pt x="68" y="47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6" y="47"/>
                    <a:pt x="54" y="46"/>
                    <a:pt x="54" y="43"/>
                  </a:cubicBezTo>
                  <a:cubicBezTo>
                    <a:pt x="54" y="41"/>
                    <a:pt x="56" y="39"/>
                    <a:pt x="58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39"/>
                    <a:pt x="72" y="41"/>
                    <a:pt x="72" y="43"/>
                  </a:cubicBezTo>
                  <a:cubicBezTo>
                    <a:pt x="72" y="46"/>
                    <a:pt x="70" y="47"/>
                    <a:pt x="68" y="47"/>
                  </a:cubicBezTo>
                  <a:close/>
                  <a:moveTo>
                    <a:pt x="97" y="47"/>
                  </a:moveTo>
                  <a:cubicBezTo>
                    <a:pt x="88" y="47"/>
                    <a:pt x="88" y="47"/>
                    <a:pt x="88" y="47"/>
                  </a:cubicBezTo>
                  <a:cubicBezTo>
                    <a:pt x="86" y="47"/>
                    <a:pt x="84" y="46"/>
                    <a:pt x="84" y="43"/>
                  </a:cubicBezTo>
                  <a:cubicBezTo>
                    <a:pt x="84" y="41"/>
                    <a:pt x="86" y="39"/>
                    <a:pt x="88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9" y="39"/>
                    <a:pt x="101" y="41"/>
                    <a:pt x="101" y="43"/>
                  </a:cubicBezTo>
                  <a:cubicBezTo>
                    <a:pt x="101" y="46"/>
                    <a:pt x="99" y="47"/>
                    <a:pt x="97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03" y="2300392"/>
            <a:ext cx="650331" cy="650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45" y="3006846"/>
            <a:ext cx="650331" cy="650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02" y="3706433"/>
            <a:ext cx="650331" cy="65033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076751" y="2284856"/>
            <a:ext cx="2052576" cy="2078686"/>
            <a:chOff x="5076751" y="2284856"/>
            <a:chExt cx="2052576" cy="2078686"/>
          </a:xfrm>
        </p:grpSpPr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EDFB2BAB-C0F8-4C3C-BF4D-7C243146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7988" y="3004652"/>
              <a:ext cx="650101" cy="65042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057C4B6F-6CCA-42BD-BDFF-0E1B1715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9226" y="3004652"/>
              <a:ext cx="650101" cy="65042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A4407EC1-D3D3-44E3-A036-2528FB83E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9739" y="3713121"/>
              <a:ext cx="650101" cy="65042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CC4B8B28-5CD1-42D3-8F95-ACF99C47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7732" y="2304695"/>
              <a:ext cx="650101" cy="65280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7FE0EF6D-21E6-4A54-98D7-04F1BC68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9482" y="3704329"/>
              <a:ext cx="650101" cy="6504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="" xmlns:a16="http://schemas.microsoft.com/office/drawing/2014/main" id="{DF8FD23D-08FF-4675-A931-E07DC98B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6751" y="2284856"/>
              <a:ext cx="650101" cy="677318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751" y="3004742"/>
              <a:ext cx="650331" cy="650331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803" y="2298288"/>
              <a:ext cx="650331" cy="664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24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0">
        <p:fade/>
      </p:transition>
    </mc:Choice>
    <mc:Fallback xmlns="">
      <p:transition spd="med" advTm="8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08333E-6 0 L 0.38933 0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5E-6 0 L -0.38724 0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9" grpId="0"/>
      <p:bldP spid="40" grpId="0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84006" y="1515017"/>
            <a:ext cx="3137530" cy="3042040"/>
            <a:chOff x="4536760" y="1497432"/>
            <a:chExt cx="3137530" cy="3042040"/>
          </a:xfrm>
        </p:grpSpPr>
        <p:sp>
          <p:nvSpPr>
            <p:cNvPr id="8" name="자유형 7"/>
            <p:cNvSpPr/>
            <p:nvPr/>
          </p:nvSpPr>
          <p:spPr>
            <a:xfrm>
              <a:off x="5216840" y="1497432"/>
              <a:ext cx="1786021" cy="1786021"/>
            </a:xfrm>
            <a:custGeom>
              <a:avLst/>
              <a:gdLst>
                <a:gd name="connsiteX0" fmla="*/ 0 w 1786021"/>
                <a:gd name="connsiteY0" fmla="*/ 893011 h 1786021"/>
                <a:gd name="connsiteX1" fmla="*/ 893011 w 1786021"/>
                <a:gd name="connsiteY1" fmla="*/ 0 h 1786021"/>
                <a:gd name="connsiteX2" fmla="*/ 1786022 w 1786021"/>
                <a:gd name="connsiteY2" fmla="*/ 893011 h 1786021"/>
                <a:gd name="connsiteX3" fmla="*/ 893011 w 1786021"/>
                <a:gd name="connsiteY3" fmla="*/ 1786022 h 1786021"/>
                <a:gd name="connsiteX4" fmla="*/ 0 w 1786021"/>
                <a:gd name="connsiteY4" fmla="*/ 893011 h 178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021" h="1786021">
                  <a:moveTo>
                    <a:pt x="0" y="893011"/>
                  </a:moveTo>
                  <a:cubicBezTo>
                    <a:pt x="0" y="399815"/>
                    <a:pt x="399815" y="0"/>
                    <a:pt x="893011" y="0"/>
                  </a:cubicBezTo>
                  <a:cubicBezTo>
                    <a:pt x="1386207" y="0"/>
                    <a:pt x="1786022" y="399815"/>
                    <a:pt x="1786022" y="893011"/>
                  </a:cubicBezTo>
                  <a:cubicBezTo>
                    <a:pt x="1786022" y="1386207"/>
                    <a:pt x="1386207" y="1786022"/>
                    <a:pt x="893011" y="1786022"/>
                  </a:cubicBezTo>
                  <a:cubicBezTo>
                    <a:pt x="399815" y="1786022"/>
                    <a:pt x="0" y="1386207"/>
                    <a:pt x="0" y="893011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9573" tIns="574522" rIns="389573" bIns="574521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압출</a:t>
              </a:r>
              <a:endParaRPr lang="ko-KR" altLang="en-US" sz="3200" kern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4536760" y="2753451"/>
              <a:ext cx="1786021" cy="1786021"/>
            </a:xfrm>
            <a:custGeom>
              <a:avLst/>
              <a:gdLst>
                <a:gd name="connsiteX0" fmla="*/ 0 w 1786021"/>
                <a:gd name="connsiteY0" fmla="*/ 893011 h 1786021"/>
                <a:gd name="connsiteX1" fmla="*/ 893011 w 1786021"/>
                <a:gd name="connsiteY1" fmla="*/ 0 h 1786021"/>
                <a:gd name="connsiteX2" fmla="*/ 1786022 w 1786021"/>
                <a:gd name="connsiteY2" fmla="*/ 893011 h 1786021"/>
                <a:gd name="connsiteX3" fmla="*/ 893011 w 1786021"/>
                <a:gd name="connsiteY3" fmla="*/ 1786022 h 1786021"/>
                <a:gd name="connsiteX4" fmla="*/ 0 w 1786021"/>
                <a:gd name="connsiteY4" fmla="*/ 893011 h 178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021" h="1786021">
                  <a:moveTo>
                    <a:pt x="0" y="893011"/>
                  </a:moveTo>
                  <a:cubicBezTo>
                    <a:pt x="0" y="399815"/>
                    <a:pt x="399815" y="0"/>
                    <a:pt x="893011" y="0"/>
                  </a:cubicBezTo>
                  <a:cubicBezTo>
                    <a:pt x="1386207" y="0"/>
                    <a:pt x="1786022" y="399815"/>
                    <a:pt x="1786022" y="893011"/>
                  </a:cubicBezTo>
                  <a:cubicBezTo>
                    <a:pt x="1786022" y="1386207"/>
                    <a:pt x="1386207" y="1786022"/>
                    <a:pt x="893011" y="1786022"/>
                  </a:cubicBezTo>
                  <a:cubicBezTo>
                    <a:pt x="399815" y="1786022"/>
                    <a:pt x="0" y="1386207"/>
                    <a:pt x="0" y="893011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9573" tIns="574522" rIns="389573" bIns="574521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용접</a:t>
              </a:r>
              <a:endParaRPr lang="ko-KR" altLang="en-US" sz="3200" kern="1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5888269" y="2753451"/>
              <a:ext cx="1786021" cy="1786021"/>
            </a:xfrm>
            <a:custGeom>
              <a:avLst/>
              <a:gdLst>
                <a:gd name="connsiteX0" fmla="*/ 0 w 1786021"/>
                <a:gd name="connsiteY0" fmla="*/ 893011 h 1786021"/>
                <a:gd name="connsiteX1" fmla="*/ 893011 w 1786021"/>
                <a:gd name="connsiteY1" fmla="*/ 0 h 1786021"/>
                <a:gd name="connsiteX2" fmla="*/ 1786022 w 1786021"/>
                <a:gd name="connsiteY2" fmla="*/ 893011 h 1786021"/>
                <a:gd name="connsiteX3" fmla="*/ 893011 w 1786021"/>
                <a:gd name="connsiteY3" fmla="*/ 1786022 h 1786021"/>
                <a:gd name="connsiteX4" fmla="*/ 0 w 1786021"/>
                <a:gd name="connsiteY4" fmla="*/ 893011 h 178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021" h="1786021">
                  <a:moveTo>
                    <a:pt x="0" y="893011"/>
                  </a:moveTo>
                  <a:cubicBezTo>
                    <a:pt x="0" y="399815"/>
                    <a:pt x="399815" y="0"/>
                    <a:pt x="893011" y="0"/>
                  </a:cubicBezTo>
                  <a:cubicBezTo>
                    <a:pt x="1386207" y="0"/>
                    <a:pt x="1786022" y="399815"/>
                    <a:pt x="1786022" y="893011"/>
                  </a:cubicBezTo>
                  <a:cubicBezTo>
                    <a:pt x="1786022" y="1386207"/>
                    <a:pt x="1386207" y="1786022"/>
                    <a:pt x="893011" y="1786022"/>
                  </a:cubicBezTo>
                  <a:cubicBezTo>
                    <a:pt x="399815" y="1786022"/>
                    <a:pt x="0" y="1386207"/>
                    <a:pt x="0" y="893011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9573" tIns="574522" rIns="389573" bIns="574521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단조</a:t>
              </a:r>
              <a:endPara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281300" y="2476602"/>
            <a:ext cx="51603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복잡한 형상 구현</a:t>
            </a:r>
            <a:endParaRPr lang="en-US" altLang="ko-KR" sz="4000" dirty="0" smtClean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제조 시간 </a:t>
            </a:r>
            <a:r>
              <a:rPr lang="en-US" altLang="ko-KR" sz="40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40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비용 감소</a:t>
            </a:r>
            <a:endParaRPr lang="ko-KR" altLang="en-US" sz="40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09" y="967225"/>
            <a:ext cx="7719452" cy="4342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Freeform 104"/>
          <p:cNvSpPr>
            <a:spLocks/>
          </p:cNvSpPr>
          <p:nvPr/>
        </p:nvSpPr>
        <p:spPr bwMode="auto">
          <a:xfrm flipH="1">
            <a:off x="4472495" y="2089952"/>
            <a:ext cx="1430832" cy="1460588"/>
          </a:xfrm>
          <a:custGeom>
            <a:avLst/>
            <a:gdLst>
              <a:gd name="T0" fmla="*/ 190 w 196"/>
              <a:gd name="T1" fmla="*/ 101 h 195"/>
              <a:gd name="T2" fmla="*/ 189 w 196"/>
              <a:gd name="T3" fmla="*/ 101 h 195"/>
              <a:gd name="T4" fmla="*/ 169 w 196"/>
              <a:gd name="T5" fmla="*/ 75 h 195"/>
              <a:gd name="T6" fmla="*/ 171 w 196"/>
              <a:gd name="T7" fmla="*/ 70 h 195"/>
              <a:gd name="T8" fmla="*/ 173 w 196"/>
              <a:gd name="T9" fmla="*/ 63 h 195"/>
              <a:gd name="T10" fmla="*/ 162 w 196"/>
              <a:gd name="T11" fmla="*/ 40 h 195"/>
              <a:gd name="T12" fmla="*/ 133 w 196"/>
              <a:gd name="T13" fmla="*/ 23 h 195"/>
              <a:gd name="T14" fmla="*/ 125 w 196"/>
              <a:gd name="T15" fmla="*/ 25 h 195"/>
              <a:gd name="T16" fmla="*/ 119 w 196"/>
              <a:gd name="T17" fmla="*/ 26 h 195"/>
              <a:gd name="T18" fmla="*/ 95 w 196"/>
              <a:gd name="T19" fmla="*/ 6 h 195"/>
              <a:gd name="T20" fmla="*/ 94 w 196"/>
              <a:gd name="T21" fmla="*/ 5 h 195"/>
              <a:gd name="T22" fmla="*/ 72 w 196"/>
              <a:gd name="T23" fmla="*/ 5 h 195"/>
              <a:gd name="T24" fmla="*/ 55 w 196"/>
              <a:gd name="T25" fmla="*/ 22 h 195"/>
              <a:gd name="T26" fmla="*/ 51 w 196"/>
              <a:gd name="T27" fmla="*/ 34 h 195"/>
              <a:gd name="T28" fmla="*/ 55 w 196"/>
              <a:gd name="T29" fmla="*/ 45 h 195"/>
              <a:gd name="T30" fmla="*/ 85 w 196"/>
              <a:gd name="T31" fmla="*/ 75 h 195"/>
              <a:gd name="T32" fmla="*/ 2 w 196"/>
              <a:gd name="T33" fmla="*/ 158 h 195"/>
              <a:gd name="T34" fmla="*/ 2 w 196"/>
              <a:gd name="T35" fmla="*/ 164 h 195"/>
              <a:gd name="T36" fmla="*/ 32 w 196"/>
              <a:gd name="T37" fmla="*/ 194 h 195"/>
              <a:gd name="T38" fmla="*/ 34 w 196"/>
              <a:gd name="T39" fmla="*/ 195 h 195"/>
              <a:gd name="T40" fmla="*/ 37 w 196"/>
              <a:gd name="T41" fmla="*/ 194 h 195"/>
              <a:gd name="T42" fmla="*/ 121 w 196"/>
              <a:gd name="T43" fmla="*/ 110 h 195"/>
              <a:gd name="T44" fmla="*/ 151 w 196"/>
              <a:gd name="T45" fmla="*/ 140 h 195"/>
              <a:gd name="T46" fmla="*/ 162 w 196"/>
              <a:gd name="T47" fmla="*/ 145 h 195"/>
              <a:gd name="T48" fmla="*/ 173 w 196"/>
              <a:gd name="T49" fmla="*/ 140 h 195"/>
              <a:gd name="T50" fmla="*/ 190 w 196"/>
              <a:gd name="T51" fmla="*/ 123 h 195"/>
              <a:gd name="T52" fmla="*/ 190 w 196"/>
              <a:gd name="T53" fmla="*/ 10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6" h="195">
                <a:moveTo>
                  <a:pt x="190" y="101"/>
                </a:moveTo>
                <a:cubicBezTo>
                  <a:pt x="190" y="101"/>
                  <a:pt x="190" y="101"/>
                  <a:pt x="189" y="101"/>
                </a:cubicBezTo>
                <a:cubicBezTo>
                  <a:pt x="181" y="94"/>
                  <a:pt x="169" y="81"/>
                  <a:pt x="169" y="75"/>
                </a:cubicBezTo>
                <a:cubicBezTo>
                  <a:pt x="169" y="74"/>
                  <a:pt x="170" y="72"/>
                  <a:pt x="171" y="70"/>
                </a:cubicBezTo>
                <a:cubicBezTo>
                  <a:pt x="172" y="68"/>
                  <a:pt x="172" y="65"/>
                  <a:pt x="173" y="63"/>
                </a:cubicBezTo>
                <a:cubicBezTo>
                  <a:pt x="173" y="54"/>
                  <a:pt x="166" y="45"/>
                  <a:pt x="162" y="40"/>
                </a:cubicBezTo>
                <a:cubicBezTo>
                  <a:pt x="154" y="31"/>
                  <a:pt x="142" y="23"/>
                  <a:pt x="133" y="23"/>
                </a:cubicBezTo>
                <a:cubicBezTo>
                  <a:pt x="130" y="23"/>
                  <a:pt x="127" y="24"/>
                  <a:pt x="125" y="25"/>
                </a:cubicBezTo>
                <a:cubicBezTo>
                  <a:pt x="123" y="25"/>
                  <a:pt x="121" y="26"/>
                  <a:pt x="119" y="26"/>
                </a:cubicBezTo>
                <a:cubicBezTo>
                  <a:pt x="113" y="26"/>
                  <a:pt x="101" y="14"/>
                  <a:pt x="95" y="6"/>
                </a:cubicBezTo>
                <a:cubicBezTo>
                  <a:pt x="94" y="6"/>
                  <a:pt x="94" y="6"/>
                  <a:pt x="94" y="5"/>
                </a:cubicBezTo>
                <a:cubicBezTo>
                  <a:pt x="88" y="0"/>
                  <a:pt x="78" y="0"/>
                  <a:pt x="72" y="5"/>
                </a:cubicBezTo>
                <a:cubicBezTo>
                  <a:pt x="55" y="22"/>
                  <a:pt x="55" y="22"/>
                  <a:pt x="55" y="22"/>
                </a:cubicBezTo>
                <a:cubicBezTo>
                  <a:pt x="52" y="25"/>
                  <a:pt x="51" y="29"/>
                  <a:pt x="51" y="34"/>
                </a:cubicBezTo>
                <a:cubicBezTo>
                  <a:pt x="51" y="38"/>
                  <a:pt x="52" y="42"/>
                  <a:pt x="55" y="45"/>
                </a:cubicBezTo>
                <a:cubicBezTo>
                  <a:pt x="85" y="75"/>
                  <a:pt x="85" y="75"/>
                  <a:pt x="85" y="75"/>
                </a:cubicBezTo>
                <a:cubicBezTo>
                  <a:pt x="2" y="158"/>
                  <a:pt x="2" y="158"/>
                  <a:pt x="2" y="158"/>
                </a:cubicBezTo>
                <a:cubicBezTo>
                  <a:pt x="0" y="160"/>
                  <a:pt x="0" y="162"/>
                  <a:pt x="2" y="164"/>
                </a:cubicBezTo>
                <a:cubicBezTo>
                  <a:pt x="32" y="194"/>
                  <a:pt x="32" y="194"/>
                  <a:pt x="32" y="194"/>
                </a:cubicBezTo>
                <a:cubicBezTo>
                  <a:pt x="32" y="194"/>
                  <a:pt x="33" y="195"/>
                  <a:pt x="34" y="195"/>
                </a:cubicBezTo>
                <a:cubicBezTo>
                  <a:pt x="35" y="195"/>
                  <a:pt x="36" y="194"/>
                  <a:pt x="37" y="194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4" y="143"/>
                  <a:pt x="157" y="145"/>
                  <a:pt x="162" y="145"/>
                </a:cubicBezTo>
                <a:cubicBezTo>
                  <a:pt x="166" y="145"/>
                  <a:pt x="170" y="143"/>
                  <a:pt x="173" y="140"/>
                </a:cubicBezTo>
                <a:cubicBezTo>
                  <a:pt x="190" y="123"/>
                  <a:pt x="190" y="123"/>
                  <a:pt x="190" y="123"/>
                </a:cubicBezTo>
                <a:cubicBezTo>
                  <a:pt x="196" y="117"/>
                  <a:pt x="196" y="107"/>
                  <a:pt x="190" y="10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13" y="1414148"/>
            <a:ext cx="6443003" cy="3624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17" name="그룹 16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9" name="오각형 18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8" name="TextBox 17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46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00">
        <p:fade/>
      </p:transition>
    </mc:Choice>
    <mc:Fallback xmlns="">
      <p:transition spd="med" advTm="7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-0.25989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95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9" name="그룹 8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1" name="오각형 10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7" name="TextBox 16"/>
            <p:cNvSpPr txBox="1"/>
            <p:nvPr/>
          </p:nvSpPr>
          <p:spPr>
            <a:xfrm>
              <a:off x="11040096" y="414642"/>
              <a:ext cx="832900" cy="6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t="5588" r="22249" b="4633"/>
          <a:stretch/>
        </p:blipFill>
        <p:spPr>
          <a:xfrm>
            <a:off x="267286" y="1814722"/>
            <a:ext cx="3587261" cy="2883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49260" y="5064370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시제품 모형</a:t>
            </a:r>
            <a:endParaRPr lang="ko-KR" altLang="en-US" sz="28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51" y="1837102"/>
            <a:ext cx="3815330" cy="2861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425914" y="5064370"/>
            <a:ext cx="121860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자동차</a:t>
            </a:r>
            <a:endParaRPr lang="ko-KR" altLang="en-US" sz="28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t="4326" r="21983" b="5146"/>
          <a:stretch/>
        </p:blipFill>
        <p:spPr>
          <a:xfrm>
            <a:off x="8201817" y="1814720"/>
            <a:ext cx="3628807" cy="2883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9742714" y="5064369"/>
            <a:ext cx="505403" cy="52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집</a:t>
            </a:r>
            <a:endParaRPr lang="ko-KR" altLang="en-US" sz="28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75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 rot="16200000" flipH="1">
            <a:off x="10579337" y="666093"/>
            <a:ext cx="3225327" cy="5736834"/>
            <a:chOff x="4483334" y="463552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4" y="463552"/>
              <a:ext cx="3225327" cy="573683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3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=""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19" y="-110837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05" y="825293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2624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의학과 </a:t>
              </a:r>
              <a:r>
                <a:rPr lang="en-US" altLang="ko-KR" sz="2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400" dirty="0" err="1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r>
                <a:rPr lang="en-US" altLang="ko-KR" sz="2400" dirty="0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프린트</a:t>
              </a:r>
              <a:endPara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72" y="2678073"/>
            <a:ext cx="1700820" cy="170082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27" y="1566780"/>
            <a:ext cx="4975860" cy="3317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2818317" y="5151605"/>
            <a:ext cx="3288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수술의 성공률 상승</a:t>
            </a:r>
            <a:endParaRPr lang="en-US" altLang="ko-KR" sz="2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생체 이식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도입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25" name="그룹 24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27" name="오각형 26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26" name="TextBox 25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6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1021</Words>
  <Application>Microsoft Office PowerPoint</Application>
  <PresentationFormat>와이드스크린</PresentationFormat>
  <Paragraphs>212</Paragraphs>
  <Slides>50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배달의민족 도현</vt:lpstr>
      <vt:lpstr>Arial</vt:lpstr>
      <vt:lpstr>맑은 고딕</vt:lpstr>
      <vt:lpstr>等线</vt:lpstr>
      <vt:lpstr>Bebas</vt:lpstr>
      <vt:lpstr>나눔바른고딕 UltraLight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user</cp:lastModifiedBy>
  <cp:revision>72</cp:revision>
  <dcterms:created xsi:type="dcterms:W3CDTF">2018-05-26T05:04:22Z</dcterms:created>
  <dcterms:modified xsi:type="dcterms:W3CDTF">2019-06-08T15:12:58Z</dcterms:modified>
</cp:coreProperties>
</file>